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>
  <p:sldMasterIdLst>
    <p:sldMasterId id="2147483648" r:id="rId1"/>
  </p:sldMasterIdLst>
  <p:notesMasterIdLst>
    <p:notesMasterId r:id="rId89"/>
  </p:notesMasterIdLst>
  <p:sldIdLst>
    <p:sldId id="335" r:id="rId2"/>
    <p:sldId id="336" r:id="rId3"/>
    <p:sldId id="337" r:id="rId4"/>
    <p:sldId id="343" r:id="rId5"/>
    <p:sldId id="342" r:id="rId6"/>
    <p:sldId id="344" r:id="rId7"/>
    <p:sldId id="289" r:id="rId8"/>
    <p:sldId id="360" r:id="rId9"/>
    <p:sldId id="361" r:id="rId10"/>
    <p:sldId id="345" r:id="rId11"/>
    <p:sldId id="349" r:id="rId12"/>
    <p:sldId id="338" r:id="rId13"/>
    <p:sldId id="346" r:id="rId14"/>
    <p:sldId id="359" r:id="rId15"/>
    <p:sldId id="348" r:id="rId16"/>
    <p:sldId id="350" r:id="rId17"/>
    <p:sldId id="351" r:id="rId18"/>
    <p:sldId id="352" r:id="rId19"/>
    <p:sldId id="353" r:id="rId20"/>
    <p:sldId id="355" r:id="rId21"/>
    <p:sldId id="277" r:id="rId22"/>
    <p:sldId id="354" r:id="rId23"/>
    <p:sldId id="357" r:id="rId24"/>
    <p:sldId id="369" r:id="rId25"/>
    <p:sldId id="356" r:id="rId26"/>
    <p:sldId id="358" r:id="rId27"/>
    <p:sldId id="362" r:id="rId28"/>
    <p:sldId id="370" r:id="rId29"/>
    <p:sldId id="371" r:id="rId30"/>
    <p:sldId id="372" r:id="rId31"/>
    <p:sldId id="373" r:id="rId32"/>
    <p:sldId id="374" r:id="rId33"/>
    <p:sldId id="375" r:id="rId34"/>
    <p:sldId id="376" r:id="rId35"/>
    <p:sldId id="377" r:id="rId36"/>
    <p:sldId id="364" r:id="rId37"/>
    <p:sldId id="391" r:id="rId38"/>
    <p:sldId id="416" r:id="rId39"/>
    <p:sldId id="417" r:id="rId40"/>
    <p:sldId id="422" r:id="rId41"/>
    <p:sldId id="418" r:id="rId42"/>
    <p:sldId id="419" r:id="rId43"/>
    <p:sldId id="366" r:id="rId44"/>
    <p:sldId id="421" r:id="rId45"/>
    <p:sldId id="393" r:id="rId46"/>
    <p:sldId id="394" r:id="rId47"/>
    <p:sldId id="395" r:id="rId48"/>
    <p:sldId id="365" r:id="rId49"/>
    <p:sldId id="398" r:id="rId50"/>
    <p:sldId id="396" r:id="rId51"/>
    <p:sldId id="397" r:id="rId52"/>
    <p:sldId id="392" r:id="rId53"/>
    <p:sldId id="363" r:id="rId54"/>
    <p:sldId id="367" r:id="rId55"/>
    <p:sldId id="368" r:id="rId56"/>
    <p:sldId id="388" r:id="rId57"/>
    <p:sldId id="386" r:id="rId58"/>
    <p:sldId id="387" r:id="rId59"/>
    <p:sldId id="383" r:id="rId60"/>
    <p:sldId id="384" r:id="rId61"/>
    <p:sldId id="282" r:id="rId62"/>
    <p:sldId id="283" r:id="rId63"/>
    <p:sldId id="263" r:id="rId64"/>
    <p:sldId id="264" r:id="rId65"/>
    <p:sldId id="265" r:id="rId66"/>
    <p:sldId id="266" r:id="rId67"/>
    <p:sldId id="267" r:id="rId68"/>
    <p:sldId id="385" r:id="rId69"/>
    <p:sldId id="332" r:id="rId70"/>
    <p:sldId id="334" r:id="rId71"/>
    <p:sldId id="399" r:id="rId72"/>
    <p:sldId id="400" r:id="rId73"/>
    <p:sldId id="401" r:id="rId74"/>
    <p:sldId id="402" r:id="rId75"/>
    <p:sldId id="403" r:id="rId76"/>
    <p:sldId id="404" r:id="rId77"/>
    <p:sldId id="405" r:id="rId78"/>
    <p:sldId id="406" r:id="rId79"/>
    <p:sldId id="407" r:id="rId80"/>
    <p:sldId id="408" r:id="rId81"/>
    <p:sldId id="409" r:id="rId82"/>
    <p:sldId id="410" r:id="rId83"/>
    <p:sldId id="411" r:id="rId84"/>
    <p:sldId id="412" r:id="rId85"/>
    <p:sldId id="413" r:id="rId86"/>
    <p:sldId id="414" r:id="rId87"/>
    <p:sldId id="415" r:id="rId88"/>
  </p:sldIdLst>
  <p:sldSz cx="13004800" cy="9753600"/>
  <p:notesSz cx="6858000" cy="9144000"/>
  <p:defaultTextStyle>
    <a:defPPr>
      <a:defRPr lang="en-US"/>
    </a:defPPr>
    <a:lvl1pPr algn="l" defTabSz="457200" rtl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Helvetica" charset="0"/>
        <a:ea typeface="Helvetica" charset="0"/>
        <a:cs typeface="Helvetica" charset="0"/>
        <a:sym typeface="Helvetica" charset="0"/>
      </a:defRPr>
    </a:lvl1pPr>
    <a:lvl2pPr marL="228600" algn="l" defTabSz="457200" rtl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Helvetica" charset="0"/>
        <a:ea typeface="Helvetica" charset="0"/>
        <a:cs typeface="Helvetica" charset="0"/>
        <a:sym typeface="Helvetica" charset="0"/>
      </a:defRPr>
    </a:lvl2pPr>
    <a:lvl3pPr marL="457200" algn="l" defTabSz="457200" rtl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Helvetica" charset="0"/>
        <a:ea typeface="Helvetica" charset="0"/>
        <a:cs typeface="Helvetica" charset="0"/>
        <a:sym typeface="Helvetica" charset="0"/>
      </a:defRPr>
    </a:lvl3pPr>
    <a:lvl4pPr marL="685800" algn="l" defTabSz="457200" rtl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Helvetica" charset="0"/>
        <a:ea typeface="Helvetica" charset="0"/>
        <a:cs typeface="Helvetica" charset="0"/>
        <a:sym typeface="Helvetica" charset="0"/>
      </a:defRPr>
    </a:lvl4pPr>
    <a:lvl5pPr marL="914400" algn="l" defTabSz="457200" rtl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Helvetica" charset="0"/>
        <a:ea typeface="Helvetica" charset="0"/>
        <a:cs typeface="Helvetica" charset="0"/>
        <a:sym typeface="Helvetica" charset="0"/>
      </a:defRPr>
    </a:lvl5pPr>
    <a:lvl6pPr marL="2286000" algn="l" defTabSz="914400" rtl="0" eaLnBrk="1" latinLnBrk="0" hangingPunct="1">
      <a:defRPr sz="1200" kern="1200">
        <a:solidFill>
          <a:srgbClr val="000000"/>
        </a:solidFill>
        <a:latin typeface="Helvetica" charset="0"/>
        <a:ea typeface="Helvetica" charset="0"/>
        <a:cs typeface="Helvetica" charset="0"/>
        <a:sym typeface="Helvetica" charset="0"/>
      </a:defRPr>
    </a:lvl6pPr>
    <a:lvl7pPr marL="2743200" algn="l" defTabSz="914400" rtl="0" eaLnBrk="1" latinLnBrk="0" hangingPunct="1">
      <a:defRPr sz="1200" kern="1200">
        <a:solidFill>
          <a:srgbClr val="000000"/>
        </a:solidFill>
        <a:latin typeface="Helvetica" charset="0"/>
        <a:ea typeface="Helvetica" charset="0"/>
        <a:cs typeface="Helvetica" charset="0"/>
        <a:sym typeface="Helvetica" charset="0"/>
      </a:defRPr>
    </a:lvl7pPr>
    <a:lvl8pPr marL="3200400" algn="l" defTabSz="914400" rtl="0" eaLnBrk="1" latinLnBrk="0" hangingPunct="1">
      <a:defRPr sz="1200" kern="1200">
        <a:solidFill>
          <a:srgbClr val="000000"/>
        </a:solidFill>
        <a:latin typeface="Helvetica" charset="0"/>
        <a:ea typeface="Helvetica" charset="0"/>
        <a:cs typeface="Helvetica" charset="0"/>
        <a:sym typeface="Helvetica" charset="0"/>
      </a:defRPr>
    </a:lvl8pPr>
    <a:lvl9pPr marL="3657600" algn="l" defTabSz="914400" rtl="0" eaLnBrk="1" latinLnBrk="0" hangingPunct="1">
      <a:defRPr sz="1200" kern="1200">
        <a:solidFill>
          <a:srgbClr val="000000"/>
        </a:solidFill>
        <a:latin typeface="Helvetica" charset="0"/>
        <a:ea typeface="Helvetica" charset="0"/>
        <a:cs typeface="Helvetica" charset="0"/>
        <a:sym typeface="Helvetica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2294" autoAdjust="0"/>
  </p:normalViewPr>
  <p:slideViewPr>
    <p:cSldViewPr>
      <p:cViewPr>
        <p:scale>
          <a:sx n="50" d="100"/>
          <a:sy n="50" d="100"/>
        </p:scale>
        <p:origin x="-480" y="456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3074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Noteworthy Bold" charset="0"/>
              </a:rPr>
              <a:t>Click to edit Master text styles</a:t>
            </a:r>
          </a:p>
          <a:p>
            <a:pPr lvl="1"/>
            <a:r>
              <a:rPr lang="en-US" smtClean="0">
                <a:sym typeface="Noteworthy Bold" charset="0"/>
              </a:rPr>
              <a:t>Second level</a:t>
            </a:r>
          </a:p>
          <a:p>
            <a:pPr lvl="2"/>
            <a:r>
              <a:rPr lang="en-US" smtClean="0">
                <a:sym typeface="Noteworthy Bold" charset="0"/>
              </a:rPr>
              <a:t>Third level</a:t>
            </a:r>
          </a:p>
          <a:p>
            <a:pPr lvl="3"/>
            <a:r>
              <a:rPr lang="en-US" smtClean="0">
                <a:sym typeface="Noteworthy Bold" charset="0"/>
              </a:rPr>
              <a:t>Fourth level</a:t>
            </a:r>
          </a:p>
          <a:p>
            <a:pPr lvl="4"/>
            <a:r>
              <a:rPr lang="en-US" smtClean="0">
                <a:sym typeface="Noteworthy Bold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 hangingPunct="0">
      <a:lnSpc>
        <a:spcPts val="3500"/>
      </a:lnSpc>
      <a:spcBef>
        <a:spcPct val="0"/>
      </a:spcBef>
      <a:spcAft>
        <a:spcPct val="0"/>
      </a:spcAft>
      <a:defRPr sz="2400" kern="1200">
        <a:solidFill>
          <a:srgbClr val="572E2D"/>
        </a:solidFill>
        <a:latin typeface="Noteworthy Bold" charset="0"/>
        <a:ea typeface="Noteworthy Bold" charset="0"/>
        <a:cs typeface="Noteworthy Bold" charset="0"/>
        <a:sym typeface="Noteworthy Bold" charset="0"/>
      </a:defRPr>
    </a:lvl1pPr>
    <a:lvl2pPr marL="228600" algn="l" defTabSz="457200" rtl="0" fontAlgn="base" hangingPunct="0">
      <a:lnSpc>
        <a:spcPts val="3500"/>
      </a:lnSpc>
      <a:spcBef>
        <a:spcPct val="0"/>
      </a:spcBef>
      <a:spcAft>
        <a:spcPct val="0"/>
      </a:spcAft>
      <a:defRPr sz="2400" kern="1200">
        <a:solidFill>
          <a:srgbClr val="572E2D"/>
        </a:solidFill>
        <a:latin typeface="Noteworthy Bold" charset="0"/>
        <a:ea typeface="Noteworthy Bold" charset="0"/>
        <a:cs typeface="Noteworthy Bold" charset="0"/>
        <a:sym typeface="Noteworthy Bold" charset="0"/>
      </a:defRPr>
    </a:lvl2pPr>
    <a:lvl3pPr marL="457200" algn="l" defTabSz="457200" rtl="0" fontAlgn="base" hangingPunct="0">
      <a:lnSpc>
        <a:spcPts val="3500"/>
      </a:lnSpc>
      <a:spcBef>
        <a:spcPct val="0"/>
      </a:spcBef>
      <a:spcAft>
        <a:spcPct val="0"/>
      </a:spcAft>
      <a:defRPr sz="2400" kern="1200">
        <a:solidFill>
          <a:srgbClr val="572E2D"/>
        </a:solidFill>
        <a:latin typeface="Noteworthy Bold" charset="0"/>
        <a:ea typeface="Noteworthy Bold" charset="0"/>
        <a:cs typeface="Noteworthy Bold" charset="0"/>
        <a:sym typeface="Noteworthy Bold" charset="0"/>
      </a:defRPr>
    </a:lvl3pPr>
    <a:lvl4pPr marL="685800" algn="l" defTabSz="457200" rtl="0" fontAlgn="base" hangingPunct="0">
      <a:lnSpc>
        <a:spcPts val="3500"/>
      </a:lnSpc>
      <a:spcBef>
        <a:spcPct val="0"/>
      </a:spcBef>
      <a:spcAft>
        <a:spcPct val="0"/>
      </a:spcAft>
      <a:defRPr sz="2400" kern="1200">
        <a:solidFill>
          <a:srgbClr val="572E2D"/>
        </a:solidFill>
        <a:latin typeface="Noteworthy Bold" charset="0"/>
        <a:ea typeface="Noteworthy Bold" charset="0"/>
        <a:cs typeface="Noteworthy Bold" charset="0"/>
        <a:sym typeface="Noteworthy Bold" charset="0"/>
      </a:defRPr>
    </a:lvl4pPr>
    <a:lvl5pPr marL="914400" algn="l" defTabSz="457200" rtl="0" fontAlgn="base" hangingPunct="0">
      <a:lnSpc>
        <a:spcPts val="3500"/>
      </a:lnSpc>
      <a:spcBef>
        <a:spcPct val="0"/>
      </a:spcBef>
      <a:spcAft>
        <a:spcPct val="0"/>
      </a:spcAft>
      <a:defRPr sz="2400" kern="1200">
        <a:solidFill>
          <a:srgbClr val="572E2D"/>
        </a:solidFill>
        <a:latin typeface="Noteworthy Bold" charset="0"/>
        <a:ea typeface="Noteworthy Bold" charset="0"/>
        <a:cs typeface="Noteworthy Bold" charset="0"/>
        <a:sym typeface="Noteworthy Bold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6861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Paint a picture with sales for them so they can see the potential.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8704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All you need is 100 group sales and you reach the top of the company.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8909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 your next personal sale, you are a 6A and your commissions will be $1710.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9113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Every personal sale after that will be on your 6A team &amp; you will receive commissions &amp; overrides of $1710. Plus, you will get $200 on every machine after your 8 points.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7065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First 2 sales you are a 1A and you will get overrides of $285 off of each machine sold in that lane – group or personal.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7270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 your 3rd sale you get a pay raise and Enagic will double your commission to $570. You will get overrides of $570 on any machines sold in that lane.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7475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 group sales; accumulated to 10 group.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7680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 your next personal sale, you will be a 3A and Enagic will triple your commissions! Let’s say I buy a machine in your 3A lane and I have a Water Party at my house and 10 people buy a machine. You will get 10 checks 8-10 days later for $855 each. You made $8550 and didn’t do anything.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7885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With 20 group sales (additional 10 from 2A)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8089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 your next personal sale, you become a 4A and your commissions are now $1140. You will get overrides on all the machines sold on that sales team.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8294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Now you have a total of 50 group sales. It gets exciting here because 50 people have a machine but in reality 300 people could be drinking the water because they are sharing it.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"/>
          <p:cNvSpPr>
            <a:spLocks noGrp="1" noRot="1" noChangeAspect="1" noChangeArrowheads="1"/>
          </p:cNvSpPr>
          <p:nvPr>
            <p:ph type="sldImg"/>
          </p:nvPr>
        </p:nvSpPr>
        <p:spPr/>
      </p:sp>
      <p:sp>
        <p:nvSpPr>
          <p:cNvPr id="8499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 your next personal sale, you become a 5A and you get commissions and overrides of $1425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39713"/>
            <a:ext cx="2616200" cy="8305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39713"/>
            <a:ext cx="7696200" cy="8305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05100"/>
            <a:ext cx="5156200" cy="584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05100"/>
            <a:ext cx="5156200" cy="584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1270000" y="239713"/>
            <a:ext cx="10464800" cy="2465387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1270000" y="2705100"/>
            <a:ext cx="10464800" cy="5840413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smtClean="0">
                <a:sym typeface="Arial" pitchFamily="34" charset="0"/>
              </a:rPr>
              <a:t>Second level</a:t>
            </a:r>
          </a:p>
          <a:p>
            <a:pPr lvl="2"/>
            <a:r>
              <a:rPr lang="en-US" smtClean="0">
                <a:sym typeface="Arial" pitchFamily="34" charset="0"/>
              </a:rPr>
              <a:t>Third level</a:t>
            </a:r>
          </a:p>
          <a:p>
            <a:pPr lvl="3"/>
            <a:r>
              <a:rPr lang="en-US" smtClean="0">
                <a:sym typeface="Arial" pitchFamily="34" charset="0"/>
              </a:rPr>
              <a:t>Fourth level</a:t>
            </a:r>
          </a:p>
          <a:p>
            <a:pPr lvl="4"/>
            <a:r>
              <a:rPr lang="en-US" smtClean="0">
                <a:sym typeface="Arial" pitchFamily="34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j-lt"/>
          <a:ea typeface="+mj-ea"/>
          <a:cs typeface="+mj-cs"/>
          <a:sym typeface="Helvetica" charset="0"/>
        </a:defRPr>
      </a:lvl1pPr>
      <a:lvl2pPr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Helvetica" charset="0"/>
          <a:cs typeface="Helvetica" charset="0"/>
          <a:sym typeface="Helvetica" charset="0"/>
        </a:defRPr>
      </a:lvl2pPr>
      <a:lvl3pPr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Helvetica" charset="0"/>
          <a:cs typeface="Helvetica" charset="0"/>
          <a:sym typeface="Helvetica" charset="0"/>
        </a:defRPr>
      </a:lvl3pPr>
      <a:lvl4pPr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Helvetica" charset="0"/>
          <a:cs typeface="Helvetica" charset="0"/>
          <a:sym typeface="Helvetica" charset="0"/>
        </a:defRPr>
      </a:lvl4pPr>
      <a:lvl5pPr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Helvetica" charset="0"/>
          <a:cs typeface="Helvetica" charset="0"/>
          <a:sym typeface="Helvetica" charset="0"/>
        </a:defRPr>
      </a:lvl5pPr>
      <a:lvl6pPr marL="4572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Helvetica" charset="0"/>
          <a:cs typeface="Helvetica" charset="0"/>
          <a:sym typeface="Helvetica" charset="0"/>
        </a:defRPr>
      </a:lvl6pPr>
      <a:lvl7pPr marL="9144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Helvetica" charset="0"/>
          <a:cs typeface="Helvetica" charset="0"/>
          <a:sym typeface="Helvetica" charset="0"/>
        </a:defRPr>
      </a:lvl7pPr>
      <a:lvl8pPr marL="13716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Helvetica" charset="0"/>
          <a:cs typeface="Helvetica" charset="0"/>
          <a:sym typeface="Helvetica" charset="0"/>
        </a:defRPr>
      </a:lvl8pPr>
      <a:lvl9pPr marL="18288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Helvetica" charset="0"/>
          <a:ea typeface="Helvetica" charset="0"/>
          <a:cs typeface="Helvetica" charset="0"/>
          <a:sym typeface="Helvetica" charset="0"/>
        </a:defRPr>
      </a:lvl9pPr>
    </p:titleStyle>
    <p:bodyStyle>
      <a:lvl1pPr algn="l" rtl="0" fontAlgn="base" hangingPunct="0">
        <a:spcBef>
          <a:spcPts val="1600"/>
        </a:spcBef>
        <a:spcAft>
          <a:spcPct val="0"/>
        </a:spcAft>
        <a:defRPr sz="2600" b="1">
          <a:solidFill>
            <a:srgbClr val="008000"/>
          </a:solidFill>
          <a:latin typeface="+mn-lt"/>
          <a:ea typeface="+mn-ea"/>
          <a:cs typeface="+mn-cs"/>
          <a:sym typeface="Arial" pitchFamily="34" charset="0"/>
        </a:defRPr>
      </a:lvl1pPr>
      <a:lvl2pPr marL="342900" algn="l" rtl="0" fontAlgn="base" hangingPunct="0">
        <a:spcBef>
          <a:spcPts val="1600"/>
        </a:spcBef>
        <a:spcAft>
          <a:spcPct val="0"/>
        </a:spcAft>
        <a:defRPr sz="2600" b="1">
          <a:solidFill>
            <a:srgbClr val="008000"/>
          </a:solidFill>
          <a:latin typeface="+mn-lt"/>
          <a:cs typeface="+mn-cs"/>
          <a:sym typeface="Arial" pitchFamily="34" charset="0"/>
        </a:defRPr>
      </a:lvl2pPr>
      <a:lvl3pPr marL="685800" algn="l" rtl="0" fontAlgn="base" hangingPunct="0">
        <a:spcBef>
          <a:spcPts val="1600"/>
        </a:spcBef>
        <a:spcAft>
          <a:spcPct val="0"/>
        </a:spcAft>
        <a:defRPr sz="2600" b="1">
          <a:solidFill>
            <a:srgbClr val="008000"/>
          </a:solidFill>
          <a:latin typeface="+mn-lt"/>
          <a:cs typeface="+mn-cs"/>
          <a:sym typeface="Arial" pitchFamily="34" charset="0"/>
        </a:defRPr>
      </a:lvl3pPr>
      <a:lvl4pPr marL="1028700" algn="l" rtl="0" fontAlgn="base" hangingPunct="0">
        <a:spcBef>
          <a:spcPts val="1600"/>
        </a:spcBef>
        <a:spcAft>
          <a:spcPct val="0"/>
        </a:spcAft>
        <a:defRPr sz="2600" b="1">
          <a:solidFill>
            <a:srgbClr val="008000"/>
          </a:solidFill>
          <a:latin typeface="+mn-lt"/>
          <a:cs typeface="+mn-cs"/>
          <a:sym typeface="Arial" pitchFamily="34" charset="0"/>
        </a:defRPr>
      </a:lvl4pPr>
      <a:lvl5pPr marL="1371600" algn="l" rtl="0" fontAlgn="base" hangingPunct="0">
        <a:spcBef>
          <a:spcPts val="1600"/>
        </a:spcBef>
        <a:spcAft>
          <a:spcPct val="0"/>
        </a:spcAft>
        <a:defRPr sz="2600" b="1">
          <a:solidFill>
            <a:srgbClr val="008000"/>
          </a:solidFill>
          <a:latin typeface="+mn-lt"/>
          <a:cs typeface="+mn-cs"/>
          <a:sym typeface="Arial" pitchFamily="34" charset="0"/>
        </a:defRPr>
      </a:lvl5pPr>
      <a:lvl6pPr marL="1828800" algn="l" rtl="0" fontAlgn="base" hangingPunct="0">
        <a:spcBef>
          <a:spcPts val="1600"/>
        </a:spcBef>
        <a:spcAft>
          <a:spcPct val="0"/>
        </a:spcAft>
        <a:defRPr sz="2600" b="1">
          <a:solidFill>
            <a:srgbClr val="008000"/>
          </a:solidFill>
          <a:latin typeface="+mn-lt"/>
          <a:cs typeface="+mn-cs"/>
          <a:sym typeface="Arial" pitchFamily="34" charset="0"/>
        </a:defRPr>
      </a:lvl6pPr>
      <a:lvl7pPr marL="2286000" algn="l" rtl="0" fontAlgn="base" hangingPunct="0">
        <a:spcBef>
          <a:spcPts val="1600"/>
        </a:spcBef>
        <a:spcAft>
          <a:spcPct val="0"/>
        </a:spcAft>
        <a:defRPr sz="2600" b="1">
          <a:solidFill>
            <a:srgbClr val="008000"/>
          </a:solidFill>
          <a:latin typeface="+mn-lt"/>
          <a:cs typeface="+mn-cs"/>
          <a:sym typeface="Arial" pitchFamily="34" charset="0"/>
        </a:defRPr>
      </a:lvl7pPr>
      <a:lvl8pPr marL="2743200" algn="l" rtl="0" fontAlgn="base" hangingPunct="0">
        <a:spcBef>
          <a:spcPts val="1600"/>
        </a:spcBef>
        <a:spcAft>
          <a:spcPct val="0"/>
        </a:spcAft>
        <a:defRPr sz="2600" b="1">
          <a:solidFill>
            <a:srgbClr val="008000"/>
          </a:solidFill>
          <a:latin typeface="+mn-lt"/>
          <a:cs typeface="+mn-cs"/>
          <a:sym typeface="Arial" pitchFamily="34" charset="0"/>
        </a:defRPr>
      </a:lvl8pPr>
      <a:lvl9pPr marL="3200400" algn="l" rtl="0" fontAlgn="base" hangingPunct="0">
        <a:spcBef>
          <a:spcPts val="1600"/>
        </a:spcBef>
        <a:spcAft>
          <a:spcPct val="0"/>
        </a:spcAft>
        <a:defRPr sz="2600" b="1">
          <a:solidFill>
            <a:srgbClr val="008000"/>
          </a:solidFill>
          <a:latin typeface="+mn-lt"/>
          <a:cs typeface="+mn-cs"/>
          <a:sym typeface="Arial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gif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1.bp.blogspot.com/-cjRIDSp6GH4/Uaj8Ci60rTI/AAAAAAAAAkY/c-2evAZhHPY/s1600/Manfaat-Air.png"/>
          <p:cNvPicPr>
            <a:picLocks noChangeAspect="1" noChangeArrowheads="1"/>
          </p:cNvPicPr>
          <p:nvPr/>
        </p:nvPicPr>
        <p:blipFill>
          <a:blip r:embed="rId2">
            <a:lum bright="14000" contrast="8000"/>
          </a:blip>
          <a:srcRect/>
          <a:stretch>
            <a:fillRect/>
          </a:stretch>
        </p:blipFill>
        <p:spPr bwMode="auto">
          <a:xfrm>
            <a:off x="0" y="0"/>
            <a:ext cx="13006545" cy="6400800"/>
          </a:xfrm>
          <a:prstGeom prst="rect">
            <a:avLst/>
          </a:prstGeom>
          <a:noFill/>
          <a:effectLst>
            <a:outerShdw blurRad="368300" dist="50800" dir="4200000" sx="70000" sy="70000" algn="ctr" rotWithShape="0">
              <a:srgbClr val="000000">
                <a:alpha val="54000"/>
              </a:srgbClr>
            </a:outerShdw>
          </a:effectLst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2616200" y="6934200"/>
            <a:ext cx="1007256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7200" b="1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SHARE THE WATER</a:t>
            </a:r>
            <a:endParaRPr lang="en-US" sz="7200" b="1" dirty="0">
              <a:solidFill>
                <a:schemeClr val="accent2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1036" name="Picture 12" descr="C:\Users\Maria\Desktop\yoseph\Kangen water\enagic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00" y="6467542"/>
            <a:ext cx="2667000" cy="27526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6" name="Picture 4" descr="http://1.bp.blogspot.com/-cjRIDSp6GH4/Uaj8Ci60rTI/AAAAAAAAAkY/c-2evAZhHPY/s1600/Manfaat-Air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86987"/>
            <a:ext cx="13004800" cy="5866613"/>
          </a:xfrm>
          <a:prstGeom prst="rect">
            <a:avLst/>
          </a:prstGeom>
          <a:noFill/>
          <a:effectLst>
            <a:outerShdw dir="7080000" sx="1000" sy="1000" algn="ctr" rotWithShape="0">
              <a:srgbClr val="000000">
                <a:alpha val="82000"/>
              </a:srgbClr>
            </a:outerShdw>
          </a:effectLst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844800" y="76200"/>
            <a:ext cx="997131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Kita </a:t>
            </a:r>
            <a:r>
              <a:rPr lang="en-US" sz="5400" b="1" i="1" dirty="0" err="1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Butuh</a:t>
            </a:r>
            <a:r>
              <a:rPr lang="en-US" sz="5400" b="1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Air yang </a:t>
            </a:r>
            <a:r>
              <a:rPr lang="en-US" sz="5400" b="1" i="1" dirty="0" err="1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Sehat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711200" y="1905000"/>
            <a:ext cx="5735801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 sz="5400" b="1" i="1" dirty="0" err="1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Alkalyze</a:t>
            </a:r>
            <a:endParaRPr lang="en-US" sz="5400" b="1" i="1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endParaRPr lang="en-US" sz="5400" b="1" i="1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pPr>
              <a:buFontTx/>
              <a:buChar char="-"/>
            </a:pPr>
            <a:r>
              <a:rPr lang="en-US" sz="5400" b="1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Micro Cluster</a:t>
            </a:r>
          </a:p>
          <a:p>
            <a:endParaRPr lang="en-US" sz="5400" b="1" i="1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pPr>
              <a:buFontTx/>
              <a:buChar char="-"/>
            </a:pPr>
            <a:r>
              <a:rPr lang="en-US" sz="5400" b="1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Anti Oxidant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125964" name="Picture 12" descr="http://www.deherba.com/media/k2/items/cache/dfa7f6322712614e6e049fc346875c0a_X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6800" y="2057400"/>
            <a:ext cx="5181600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5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nsertedImage.jpg"/>
          <p:cNvPicPr>
            <a:picLocks noChangeAspect="1"/>
          </p:cNvPicPr>
          <p:nvPr/>
        </p:nvPicPr>
        <p:blipFill>
          <a:blip r:embed="rId2"/>
          <a:srcRect t="3609" b="3607"/>
          <a:stretch>
            <a:fillRect/>
          </a:stretch>
        </p:blipFill>
        <p:spPr bwMode="auto">
          <a:xfrm>
            <a:off x="792162" y="762000"/>
            <a:ext cx="11605174" cy="8077200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pic>
        <p:nvPicPr>
          <p:cNvPr id="4" name="Picture 1" descr="InsertedImage.jpg"/>
          <p:cNvPicPr>
            <a:picLocks noChangeAspect="1"/>
          </p:cNvPicPr>
          <p:nvPr/>
        </p:nvPicPr>
        <p:blipFill>
          <a:blip r:embed="rId3"/>
          <a:srcRect l="1257" t="450" r="-404" b="-360"/>
          <a:stretch>
            <a:fillRect/>
          </a:stretch>
        </p:blipFill>
        <p:spPr bwMode="auto">
          <a:xfrm>
            <a:off x="863600" y="685800"/>
            <a:ext cx="11303000" cy="8550940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6" name="Picture 6" descr="http://www.beyondo2water.com/uploads/BlueChannelSplash2.jpg"/>
          <p:cNvPicPr>
            <a:picLocks noChangeAspect="1" noChangeArrowheads="1"/>
          </p:cNvPicPr>
          <p:nvPr/>
        </p:nvPicPr>
        <p:blipFill>
          <a:blip r:embed="rId2">
            <a:lum bright="12000" contrast="13000"/>
          </a:blip>
          <a:srcRect/>
          <a:stretch>
            <a:fillRect/>
          </a:stretch>
        </p:blipFill>
        <p:spPr bwMode="auto">
          <a:xfrm>
            <a:off x="0" y="0"/>
            <a:ext cx="13004800" cy="9741860"/>
          </a:xfrm>
          <a:prstGeom prst="rect">
            <a:avLst/>
          </a:prstGeom>
          <a:noFill/>
        </p:spPr>
      </p:pic>
      <p:pic>
        <p:nvPicPr>
          <p:cNvPr id="122892" name="Picture 12" descr="http://www.yoga4love.net/wp-content/uploads/2012/11/KAngen-Wat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3004800" cy="2514600"/>
          </a:xfrm>
          <a:prstGeom prst="rect">
            <a:avLst/>
          </a:prstGeom>
          <a:noFill/>
        </p:spPr>
      </p:pic>
      <p:pic>
        <p:nvPicPr>
          <p:cNvPr id="6" name="Picture 4" descr="https://www.enagic.com/images/product_sd501.jpg"/>
          <p:cNvPicPr>
            <a:picLocks noChangeAspect="1" noChangeArrowheads="1"/>
          </p:cNvPicPr>
          <p:nvPr/>
        </p:nvPicPr>
        <p:blipFill>
          <a:blip r:embed="rId4">
            <a:lum bright="4000"/>
          </a:blip>
          <a:srcRect/>
          <a:stretch>
            <a:fillRect/>
          </a:stretch>
        </p:blipFill>
        <p:spPr bwMode="auto">
          <a:xfrm>
            <a:off x="482600" y="2667000"/>
            <a:ext cx="4495801" cy="4495803"/>
          </a:xfrm>
          <a:prstGeom prst="rect">
            <a:avLst/>
          </a:prstGeom>
          <a:noFill/>
        </p:spPr>
      </p:pic>
      <p:pic>
        <p:nvPicPr>
          <p:cNvPr id="1027" name="Picture 3" descr="C:\Users\Maria\Downloads\logo-leveluk-sd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54600" y="3124200"/>
            <a:ext cx="4663440" cy="388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asted-imag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7600" y="0"/>
            <a:ext cx="8297049" cy="9753600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http://www.enagicbrunei.com/images/MEDICAL%2BSOCIETY%2BAWAR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1200" y="501901"/>
            <a:ext cx="11201400" cy="84134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http://1.bp.blogspot.com/-ktR-7X1go4k/UFMlRmyrHpI/AAAAAAAAAnA/60oyKHrJcio/s1600/p3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0" y="1499277"/>
            <a:ext cx="12496800" cy="8025723"/>
          </a:xfrm>
          <a:prstGeom prst="rect">
            <a:avLst/>
          </a:prstGeom>
          <a:noFill/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76135" y="219670"/>
            <a:ext cx="582146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 i="1" dirty="0" err="1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Alkalyze</a:t>
            </a:r>
            <a:r>
              <a:rPr lang="en-US" sz="5400" b="1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Water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http://rawinspirations.files.wordpress.com/2008/07/microclust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9400" y="1600200"/>
            <a:ext cx="10200963" cy="6324600"/>
          </a:xfrm>
          <a:prstGeom prst="rect">
            <a:avLst/>
          </a:prstGeom>
          <a:noFill/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76135" y="219670"/>
            <a:ext cx="527413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Micro Cluster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7" name="Picture 1" descr="InsertedImage.jpg"/>
          <p:cNvPicPr>
            <a:picLocks noChangeAspect="1"/>
          </p:cNvPicPr>
          <p:nvPr/>
        </p:nvPicPr>
        <p:blipFill>
          <a:blip r:embed="rId3"/>
          <a:srcRect t="-1683" b="-1683"/>
          <a:stretch>
            <a:fillRect/>
          </a:stretch>
        </p:blipFill>
        <p:spPr bwMode="auto">
          <a:xfrm>
            <a:off x="1538868" y="1676400"/>
            <a:ext cx="10221332" cy="7924800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5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http://www.kangen7000.com/resources/micro%2Bclustered%2B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9337" y="685800"/>
            <a:ext cx="11750463" cy="838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376135" y="219670"/>
            <a:ext cx="537839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Anti - Oxidant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138242" name="Picture 2" descr="http://www.glennsiesser.com/wp-content/uploads/2012/11/kangen-water-antioxidant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4200" y="1219200"/>
            <a:ext cx="9372600" cy="83905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8" name="Picture 4" descr="http://www.allnaturalhealthproducts.ca/wp-content/uploads/2012/05/OxidationSca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"/>
            <a:ext cx="13030200" cy="868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9" name="Picture 7" descr="C:\Users\Maria\Desktop\yoseph\Image Stock ppt\75% air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3700" y="768350"/>
            <a:ext cx="12217400" cy="8216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InsertedImage.jpg"/>
          <p:cNvPicPr>
            <a:picLocks noChangeAspect="1"/>
          </p:cNvPicPr>
          <p:nvPr/>
        </p:nvPicPr>
        <p:blipFill>
          <a:blip r:embed="rId2"/>
          <a:srcRect l="19852" t="42058" r="23308" b="5205"/>
          <a:stretch>
            <a:fillRect/>
          </a:stretch>
        </p:blipFill>
        <p:spPr bwMode="auto">
          <a:xfrm>
            <a:off x="0" y="357188"/>
            <a:ext cx="12987338" cy="9037637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825500" y="635000"/>
            <a:ext cx="11353800" cy="1524000"/>
          </a:xfrm>
        </p:spPr>
        <p:txBody>
          <a:bodyPr lIns="0" tIns="0" rIns="0" bIns="0"/>
          <a:lstStyle/>
          <a:p>
            <a:pPr algn="ctr" defTabSz="584200"/>
            <a:endParaRPr lang="en-US" sz="80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pic>
        <p:nvPicPr>
          <p:cNvPr id="25602" name="Picture 2" descr="InsertedImag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967">
            <a:off x="14288" y="-6350"/>
            <a:ext cx="13022262" cy="9766300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sp>
        <p:nvSpPr>
          <p:cNvPr id="25603" name="AutoShape 3"/>
          <p:cNvSpPr>
            <a:spLocks/>
          </p:cNvSpPr>
          <p:nvPr/>
        </p:nvSpPr>
        <p:spPr bwMode="auto">
          <a:xfrm>
            <a:off x="9318625" y="9039225"/>
            <a:ext cx="3035300" cy="520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/>
          <a:lstStyle/>
          <a:p>
            <a:pPr algn="r" defTabSz="584200"/>
            <a:fld id="{42478272-762B-4810-8CE6-BD7C85312284}" type="slidenum">
              <a:rPr lang="en-US" sz="1400">
                <a:latin typeface="Helvetica Light" charset="0"/>
                <a:ea typeface="Helvetica Light" charset="0"/>
                <a:cs typeface="Helvetica Light" charset="0"/>
                <a:sym typeface="Helvetica Light" charset="0"/>
              </a:rPr>
              <a:pPr algn="r" defTabSz="584200"/>
              <a:t>21</a:t>
            </a:fld>
            <a:endParaRPr lang="en-US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nsertedImag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4838" y="892175"/>
            <a:ext cx="11793537" cy="8845550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>
          <a:xfrm>
            <a:off x="1052513" y="-141288"/>
            <a:ext cx="11353800" cy="1522413"/>
          </a:xfrm>
        </p:spPr>
        <p:txBody>
          <a:bodyPr lIns="0" tIns="0" rIns="0" bIns="0"/>
          <a:lstStyle/>
          <a:p>
            <a:pPr algn="ctr" defTabSz="584200"/>
            <a:r>
              <a:rPr lang="en-US" sz="4000" dirty="0" err="1">
                <a:solidFill>
                  <a:schemeClr val="accent6"/>
                </a:solidFill>
                <a:latin typeface="Arial Black" pitchFamily="34" charset="0"/>
                <a:ea typeface="Georgia" pitchFamily="18" charset="0"/>
                <a:cs typeface="Georgia" pitchFamily="18" charset="0"/>
                <a:sym typeface="Georgia" pitchFamily="18" charset="0"/>
              </a:rPr>
              <a:t>Tebak</a:t>
            </a:r>
            <a:r>
              <a:rPr lang="en-US" sz="4000" dirty="0">
                <a:solidFill>
                  <a:schemeClr val="accent6"/>
                </a:solidFill>
                <a:latin typeface="Arial Black" pitchFamily="34" charset="0"/>
                <a:ea typeface="Georgia" pitchFamily="18" charset="0"/>
                <a:cs typeface="Georgia" pitchFamily="18" charset="0"/>
                <a:sym typeface="Georgia" pitchFamily="18" charset="0"/>
              </a:rPr>
              <a:t>! </a:t>
            </a:r>
            <a:r>
              <a:rPr lang="en-US" sz="4000" dirty="0" err="1">
                <a:solidFill>
                  <a:schemeClr val="accent6"/>
                </a:solidFill>
                <a:latin typeface="Arial Black" pitchFamily="34" charset="0"/>
                <a:ea typeface="Georgia" pitchFamily="18" charset="0"/>
                <a:cs typeface="Georgia" pitchFamily="18" charset="0"/>
                <a:sym typeface="Georgia" pitchFamily="18" charset="0"/>
              </a:rPr>
              <a:t>mana</a:t>
            </a:r>
            <a:r>
              <a:rPr lang="en-US" sz="4000" dirty="0">
                <a:solidFill>
                  <a:schemeClr val="accent6"/>
                </a:solidFill>
                <a:latin typeface="Arial Black" pitchFamily="34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4000" dirty="0" err="1">
                <a:solidFill>
                  <a:schemeClr val="accent6"/>
                </a:solidFill>
                <a:latin typeface="Arial Black" pitchFamily="34" charset="0"/>
                <a:ea typeface="Georgia" pitchFamily="18" charset="0"/>
                <a:cs typeface="Georgia" pitchFamily="18" charset="0"/>
                <a:sym typeface="Georgia" pitchFamily="18" charset="0"/>
              </a:rPr>
              <a:t>Ibu</a:t>
            </a:r>
            <a:r>
              <a:rPr lang="en-US" sz="4000" dirty="0">
                <a:solidFill>
                  <a:schemeClr val="accent6"/>
                </a:solidFill>
                <a:latin typeface="Arial Black" pitchFamily="34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4000" dirty="0" err="1">
                <a:solidFill>
                  <a:schemeClr val="accent6"/>
                </a:solidFill>
                <a:latin typeface="Arial Black" pitchFamily="34" charset="0"/>
                <a:ea typeface="Georgia" pitchFamily="18" charset="0"/>
                <a:cs typeface="Georgia" pitchFamily="18" charset="0"/>
                <a:sym typeface="Georgia" pitchFamily="18" charset="0"/>
              </a:rPr>
              <a:t>dan</a:t>
            </a:r>
            <a:r>
              <a:rPr lang="en-US" sz="4000" dirty="0">
                <a:solidFill>
                  <a:schemeClr val="accent6"/>
                </a:solidFill>
                <a:latin typeface="Arial Black" pitchFamily="34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4000" dirty="0" err="1">
                <a:solidFill>
                  <a:schemeClr val="accent6"/>
                </a:solidFill>
                <a:latin typeface="Arial Black" pitchFamily="34" charset="0"/>
                <a:ea typeface="Georgia" pitchFamily="18" charset="0"/>
                <a:cs typeface="Georgia" pitchFamily="18" charset="0"/>
                <a:sym typeface="Georgia" pitchFamily="18" charset="0"/>
              </a:rPr>
              <a:t>mana</a:t>
            </a:r>
            <a:r>
              <a:rPr lang="en-US" sz="4000" dirty="0">
                <a:solidFill>
                  <a:schemeClr val="accent6"/>
                </a:solidFill>
                <a:latin typeface="Arial Black" pitchFamily="34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4000" dirty="0" err="1">
                <a:solidFill>
                  <a:schemeClr val="accent6"/>
                </a:solidFill>
                <a:latin typeface="Arial Black" pitchFamily="34" charset="0"/>
                <a:ea typeface="Georgia" pitchFamily="18" charset="0"/>
                <a:cs typeface="Georgia" pitchFamily="18" charset="0"/>
                <a:sym typeface="Georgia" pitchFamily="18" charset="0"/>
              </a:rPr>
              <a:t>Anak</a:t>
            </a:r>
            <a:r>
              <a:rPr lang="en-US" sz="4000" dirty="0">
                <a:solidFill>
                  <a:schemeClr val="accent6"/>
                </a:solidFill>
                <a:latin typeface="Arial Black" pitchFamily="34" charset="0"/>
                <a:ea typeface="Georgia" pitchFamily="18" charset="0"/>
                <a:cs typeface="Georgia" pitchFamily="18" charset="0"/>
                <a:sym typeface="Georgia" pitchFamily="18" charset="0"/>
              </a:rPr>
              <a:t>?</a:t>
            </a:r>
            <a:endParaRPr lang="en-US" sz="4000" dirty="0">
              <a:solidFill>
                <a:schemeClr val="accent6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5" name="Picture 7" descr="C:\Users\Maria\Desktop\yoseph\Kangen water\enagic_logo_lg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27241" y="304800"/>
            <a:ext cx="5852159" cy="3048000"/>
          </a:xfrm>
          <a:prstGeom prst="rect">
            <a:avLst/>
          </a:prstGeom>
          <a:noFill/>
        </p:spPr>
      </p:pic>
      <p:pic>
        <p:nvPicPr>
          <p:cNvPr id="140294" name="Picture 6" descr="http://www.enagic-asia.com/photos/enaus.jpg"/>
          <p:cNvPicPr>
            <a:picLocks noChangeAspect="1" noChangeArrowheads="1"/>
          </p:cNvPicPr>
          <p:nvPr/>
        </p:nvPicPr>
        <p:blipFill>
          <a:blip r:embed="rId3">
            <a:lum bright="29000"/>
          </a:blip>
          <a:srcRect/>
          <a:stretch>
            <a:fillRect/>
          </a:stretch>
        </p:blipFill>
        <p:spPr bwMode="auto">
          <a:xfrm>
            <a:off x="6807200" y="5532728"/>
            <a:ext cx="6197600" cy="4204461"/>
          </a:xfrm>
          <a:prstGeom prst="rect">
            <a:avLst/>
          </a:prstGeom>
          <a:noFill/>
        </p:spPr>
      </p:pic>
      <p:pic>
        <p:nvPicPr>
          <p:cNvPr id="140290" name="Picture 2" descr="http://www.kangenwater.com.hk/ENG/image/company_profile04_l.jpg"/>
          <p:cNvPicPr>
            <a:picLocks noChangeAspect="1" noChangeArrowheads="1"/>
          </p:cNvPicPr>
          <p:nvPr/>
        </p:nvPicPr>
        <p:blipFill>
          <a:blip r:embed="rId4">
            <a:lum bright="40000" contrast="-55000"/>
          </a:blip>
          <a:srcRect/>
          <a:stretch>
            <a:fillRect/>
          </a:stretch>
        </p:blipFill>
        <p:spPr bwMode="auto">
          <a:xfrm>
            <a:off x="1" y="0"/>
            <a:ext cx="7023878" cy="3810000"/>
          </a:xfrm>
          <a:prstGeom prst="rect">
            <a:avLst/>
          </a:prstGeom>
          <a:noFill/>
        </p:spPr>
      </p:pic>
      <p:pic>
        <p:nvPicPr>
          <p:cNvPr id="140292" name="Picture 4" descr="http://www.kangensui.us/wp-content/uploads/2012/06/enusala.jpg"/>
          <p:cNvPicPr>
            <a:picLocks noChangeAspect="1" noChangeArrowheads="1"/>
          </p:cNvPicPr>
          <p:nvPr/>
        </p:nvPicPr>
        <p:blipFill>
          <a:blip r:embed="rId5">
            <a:lum bright="33000" contrast="-12000"/>
          </a:blip>
          <a:srcRect/>
          <a:stretch>
            <a:fillRect/>
          </a:stretch>
        </p:blipFill>
        <p:spPr bwMode="auto">
          <a:xfrm>
            <a:off x="1" y="5562600"/>
            <a:ext cx="5892800" cy="4191000"/>
          </a:xfrm>
          <a:prstGeom prst="rect">
            <a:avLst/>
          </a:prstGeom>
          <a:noFill/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77567" y="2629317"/>
            <a:ext cx="11454033" cy="7048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 sz="3600" b="1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40 Years old Privately Held Company</a:t>
            </a:r>
          </a:p>
          <a:p>
            <a:endParaRPr lang="en-US" sz="3200" b="1" i="1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pPr>
              <a:buFontTx/>
              <a:buChar char="-"/>
            </a:pPr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OEM (Original Equipment Manufactured)</a:t>
            </a:r>
          </a:p>
          <a:p>
            <a:endParaRPr lang="en-US" sz="3200" b="1" i="1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pPr>
              <a:buFontTx/>
              <a:buChar char="-"/>
            </a:pPr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More than $300 Million Annual Revenue</a:t>
            </a:r>
          </a:p>
          <a:p>
            <a:endParaRPr lang="en-US" sz="3200" b="1" i="1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pPr>
              <a:buFontTx/>
              <a:buChar char="-"/>
            </a:pPr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TOP Industrial Leader</a:t>
            </a:r>
          </a:p>
          <a:p>
            <a:endParaRPr lang="en-US" sz="3200" b="1" i="1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pPr>
              <a:buFontTx/>
              <a:buChar char="-"/>
            </a:pPr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20 Branch Office in US, Canada, Mexico,</a:t>
            </a:r>
          </a:p>
          <a:p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South East Asia and keep on Expanding</a:t>
            </a:r>
          </a:p>
          <a:p>
            <a:endParaRPr lang="en-US" sz="3200" b="1" i="1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pPr>
              <a:buFontTx/>
              <a:buChar char="-"/>
            </a:pPr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Member of The D.S.A (Direct Selling Association)</a:t>
            </a:r>
          </a:p>
          <a:p>
            <a:endParaRPr lang="en-US" sz="3200" b="1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pPr>
              <a:buFontTx/>
              <a:buChar char="-"/>
            </a:pPr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Member of the BBB (Better Bureau Business)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InsertedImage.jpg"/>
          <p:cNvPicPr>
            <a:picLocks noChangeAspect="1"/>
          </p:cNvPicPr>
          <p:nvPr/>
        </p:nvPicPr>
        <p:blipFill>
          <a:blip r:embed="rId2"/>
          <a:srcRect l="24883" r="24881"/>
          <a:stretch>
            <a:fillRect/>
          </a:stretch>
        </p:blipFill>
        <p:spPr bwMode="auto">
          <a:xfrm>
            <a:off x="6788150" y="736600"/>
            <a:ext cx="5486400" cy="8191500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pic>
        <p:nvPicPr>
          <p:cNvPr id="5" name="Picture 2" descr="InsertedImage.jpg"/>
          <p:cNvPicPr>
            <a:picLocks noChangeAspect="1"/>
          </p:cNvPicPr>
          <p:nvPr/>
        </p:nvPicPr>
        <p:blipFill>
          <a:blip r:embed="rId3"/>
          <a:srcRect t="3609" b="3609"/>
          <a:stretch>
            <a:fillRect/>
          </a:stretch>
        </p:blipFill>
        <p:spPr bwMode="auto">
          <a:xfrm>
            <a:off x="742950" y="5092700"/>
            <a:ext cx="5511800" cy="3835400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pic>
        <p:nvPicPr>
          <p:cNvPr id="6" name="Picture 3" descr="InsertedImage.jpg"/>
          <p:cNvPicPr>
            <a:picLocks noChangeAspect="1"/>
          </p:cNvPicPr>
          <p:nvPr/>
        </p:nvPicPr>
        <p:blipFill>
          <a:blip r:embed="rId4"/>
          <a:srcRect t="3609" b="3609"/>
          <a:stretch>
            <a:fillRect/>
          </a:stretch>
        </p:blipFill>
        <p:spPr bwMode="auto">
          <a:xfrm>
            <a:off x="742950" y="736600"/>
            <a:ext cx="5511800" cy="3835400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InsertedImage.jpg"/>
          <p:cNvPicPr>
            <a:picLocks noChangeAspect="1"/>
          </p:cNvPicPr>
          <p:nvPr/>
        </p:nvPicPr>
        <p:blipFill>
          <a:blip r:embed="rId2"/>
          <a:srcRect l="19902" t="-328" r="25893" b="1022"/>
          <a:stretch>
            <a:fillRect/>
          </a:stretch>
        </p:blipFill>
        <p:spPr bwMode="auto">
          <a:xfrm>
            <a:off x="7112000" y="1600200"/>
            <a:ext cx="5715000" cy="7851855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825500" y="304800"/>
            <a:ext cx="11353800" cy="1079500"/>
          </a:xfrm>
        </p:spPr>
        <p:txBody>
          <a:bodyPr lIns="0" tIns="0" rIns="0" bIns="0"/>
          <a:lstStyle/>
          <a:p>
            <a:pPr algn="ctr" defTabSz="584200"/>
            <a:r>
              <a:rPr lang="en-US" sz="6700" dirty="0" err="1">
                <a:solidFill>
                  <a:schemeClr val="accent6"/>
                </a:solidFill>
                <a:latin typeface="Arial Black" pitchFamily="34" charset="0"/>
                <a:ea typeface="Georgia" pitchFamily="18" charset="0"/>
                <a:cs typeface="Georgia" pitchFamily="18" charset="0"/>
                <a:sym typeface="Georgia" pitchFamily="18" charset="0"/>
              </a:rPr>
              <a:t>Penghargaan</a:t>
            </a:r>
            <a:r>
              <a:rPr lang="en-US" sz="6700" dirty="0">
                <a:solidFill>
                  <a:schemeClr val="accent6"/>
                </a:solidFill>
                <a:latin typeface="Arial Black" pitchFamily="34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6700" dirty="0" err="1">
                <a:solidFill>
                  <a:schemeClr val="accent6"/>
                </a:solidFill>
                <a:latin typeface="Arial Black" pitchFamily="34" charset="0"/>
                <a:ea typeface="Georgia" pitchFamily="18" charset="0"/>
                <a:cs typeface="Georgia" pitchFamily="18" charset="0"/>
                <a:sym typeface="Georgia" pitchFamily="18" charset="0"/>
              </a:rPr>
              <a:t>dari</a:t>
            </a:r>
            <a:r>
              <a:rPr lang="en-US" sz="6700" dirty="0">
                <a:solidFill>
                  <a:schemeClr val="accent6"/>
                </a:solidFill>
                <a:latin typeface="Arial Black" pitchFamily="34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6700" dirty="0" smtClean="0">
                <a:solidFill>
                  <a:schemeClr val="accent6"/>
                </a:solidFill>
                <a:latin typeface="Arial Black" pitchFamily="34" charset="0"/>
                <a:ea typeface="Georgia" pitchFamily="18" charset="0"/>
                <a:cs typeface="Georgia" pitchFamily="18" charset="0"/>
                <a:sym typeface="Georgia" pitchFamily="18" charset="0"/>
              </a:rPr>
              <a:t>USA</a:t>
            </a:r>
            <a:endParaRPr lang="en-US" dirty="0">
              <a:solidFill>
                <a:schemeClr val="accent6"/>
              </a:solidFill>
              <a:latin typeface="Arial Black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1600" y="4267200"/>
            <a:ext cx="7032694" cy="15881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49238" lvl="0" indent="-249238" algn="ctr">
              <a:lnSpc>
                <a:spcPct val="110000"/>
              </a:lnSpc>
              <a:spcBef>
                <a:spcPts val="2400"/>
              </a:spcBef>
              <a:buClr>
                <a:srgbClr val="876552"/>
              </a:buClr>
              <a:buSzPct val="150000"/>
              <a:defRPr/>
            </a:pPr>
            <a:r>
              <a:rPr lang="en-US" sz="3600" b="1" kern="0" dirty="0" err="1" smtClean="0">
                <a:solidFill>
                  <a:schemeClr val="accent6"/>
                </a:solidFill>
                <a:latin typeface="Arial Black" pitchFamily="34" charset="0"/>
                <a:sym typeface="Georgia" pitchFamily="18" charset="0"/>
              </a:rPr>
              <a:t>Sertifikasi</a:t>
            </a:r>
            <a:r>
              <a:rPr lang="en-US" sz="3600" b="1" kern="0" dirty="0" smtClean="0">
                <a:solidFill>
                  <a:schemeClr val="accent6"/>
                </a:solidFill>
                <a:latin typeface="Arial Black" pitchFamily="34" charset="0"/>
                <a:sym typeface="Georgia" pitchFamily="18" charset="0"/>
              </a:rPr>
              <a:t> </a:t>
            </a:r>
            <a:r>
              <a:rPr lang="en-US" sz="3600" b="1" kern="0" dirty="0" err="1" smtClean="0">
                <a:solidFill>
                  <a:schemeClr val="accent6"/>
                </a:solidFill>
                <a:latin typeface="Arial Black" pitchFamily="34" charset="0"/>
                <a:sym typeface="Georgia" pitchFamily="18" charset="0"/>
              </a:rPr>
              <a:t>pemerintah</a:t>
            </a:r>
            <a:r>
              <a:rPr lang="en-US" sz="3600" b="1" kern="0" dirty="0" smtClean="0">
                <a:solidFill>
                  <a:schemeClr val="accent6"/>
                </a:solidFill>
                <a:latin typeface="Arial Black" pitchFamily="34" charset="0"/>
                <a:sym typeface="Georgia" pitchFamily="18" charset="0"/>
              </a:rPr>
              <a:t> USA</a:t>
            </a:r>
          </a:p>
          <a:p>
            <a:pPr marL="249238" lvl="0" indent="-249238" algn="ctr">
              <a:lnSpc>
                <a:spcPct val="110000"/>
              </a:lnSpc>
              <a:spcBef>
                <a:spcPts val="2400"/>
              </a:spcBef>
              <a:buClr>
                <a:srgbClr val="876552"/>
              </a:buClr>
              <a:buSzPct val="150000"/>
              <a:defRPr/>
            </a:pPr>
            <a:r>
              <a:rPr lang="en-US" sz="3600" b="1" kern="0" dirty="0" err="1" smtClean="0">
                <a:solidFill>
                  <a:schemeClr val="accent6"/>
                </a:solidFill>
                <a:latin typeface="Arial Black" pitchFamily="34" charset="0"/>
                <a:sym typeface="Georgia" pitchFamily="18" charset="0"/>
              </a:rPr>
              <a:t>melalui</a:t>
            </a:r>
            <a:r>
              <a:rPr lang="en-US" sz="3600" b="1" kern="0" dirty="0" smtClean="0">
                <a:solidFill>
                  <a:schemeClr val="accent6"/>
                </a:solidFill>
                <a:latin typeface="Arial Black" pitchFamily="34" charset="0"/>
                <a:sym typeface="Georgia" pitchFamily="18" charset="0"/>
              </a:rPr>
              <a:t> WQA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http://www.amazingkangenwater.co.uk/images/image0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" y="2286000"/>
            <a:ext cx="12896681" cy="6477000"/>
          </a:xfrm>
          <a:prstGeom prst="rect">
            <a:avLst/>
          </a:prstGeom>
          <a:noFill/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082800" y="762000"/>
            <a:ext cx="856644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 i="1" dirty="0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OTHER  ACHIEVEMENTS</a:t>
            </a:r>
            <a:endParaRPr lang="en-US" sz="5400" b="1" i="1" dirty="0">
              <a:solidFill>
                <a:schemeClr val="accent2">
                  <a:lumMod val="75000"/>
                </a:schemeClr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1.bp.blogspot.com/-cjRIDSp6GH4/Uaj8Ci60rTI/AAAAAAAAAkY/c-2evAZhHPY/s1600/Manfaat-Air.png"/>
          <p:cNvPicPr>
            <a:picLocks noChangeAspect="1" noChangeArrowheads="1"/>
          </p:cNvPicPr>
          <p:nvPr/>
        </p:nvPicPr>
        <p:blipFill>
          <a:blip r:embed="rId2">
            <a:lum bright="47000"/>
          </a:blip>
          <a:srcRect/>
          <a:stretch>
            <a:fillRect/>
          </a:stretch>
        </p:blipFill>
        <p:spPr bwMode="auto">
          <a:xfrm>
            <a:off x="0" y="3886987"/>
            <a:ext cx="13004800" cy="5866613"/>
          </a:xfrm>
          <a:prstGeom prst="rect">
            <a:avLst/>
          </a:prstGeom>
          <a:noFill/>
          <a:effectLst>
            <a:outerShdw dir="7080000" sx="1000" sy="1000" algn="ctr" rotWithShape="0">
              <a:srgbClr val="000000">
                <a:alpha val="82000"/>
              </a:srgbClr>
            </a:outerShdw>
          </a:effec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77800" y="228600"/>
            <a:ext cx="1063002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 i="1" dirty="0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ENAGIC  FLAGSHIP  PRODUCT</a:t>
            </a:r>
            <a:endParaRPr lang="en-US" sz="5400" b="1" i="1" dirty="0">
              <a:solidFill>
                <a:schemeClr val="accent2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146436" name="Picture 4" descr="https://www.enagic.com/images/product_sd501.jpg"/>
          <p:cNvPicPr>
            <a:picLocks noChangeAspect="1" noChangeArrowheads="1"/>
          </p:cNvPicPr>
          <p:nvPr/>
        </p:nvPicPr>
        <p:blipFill>
          <a:blip r:embed="rId3">
            <a:lum bright="4000"/>
          </a:blip>
          <a:srcRect/>
          <a:stretch>
            <a:fillRect/>
          </a:stretch>
        </p:blipFill>
        <p:spPr bwMode="auto">
          <a:xfrm>
            <a:off x="8407399" y="2819397"/>
            <a:ext cx="4495801" cy="4495803"/>
          </a:xfrm>
          <a:prstGeom prst="rect">
            <a:avLst/>
          </a:prstGeom>
          <a:noFill/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29822" y="2133600"/>
            <a:ext cx="11577978" cy="754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r>
              <a:rPr lang="en-US" sz="3600" b="1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Make 5 Types of Water </a:t>
            </a:r>
          </a:p>
          <a:p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 ( </a:t>
            </a:r>
            <a:r>
              <a:rPr lang="en-US" sz="3200" b="1" i="1" dirty="0" err="1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Alkalyze</a:t>
            </a:r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water, Clean Water, Beauty Water,</a:t>
            </a:r>
          </a:p>
          <a:p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   Strong Acidic Water, Strong </a:t>
            </a:r>
            <a:r>
              <a:rPr lang="en-US" sz="3200" b="1" i="1" dirty="0" err="1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Kangen</a:t>
            </a:r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)</a:t>
            </a:r>
          </a:p>
          <a:p>
            <a:endParaRPr lang="en-US" sz="3200" b="1" i="1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pPr>
              <a:buFontTx/>
              <a:buChar char="-"/>
            </a:pPr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Approved as a Medical Device by</a:t>
            </a:r>
          </a:p>
          <a:p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 The Japanese Ministry Health &amp; Welfare</a:t>
            </a:r>
          </a:p>
          <a:p>
            <a:endParaRPr lang="en-US" sz="3200" b="1" i="1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pPr>
              <a:buFontTx/>
              <a:buChar char="-"/>
            </a:pPr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7 Platinum Coated Titanium Plates </a:t>
            </a:r>
          </a:p>
          <a:p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  over $1000)</a:t>
            </a:r>
          </a:p>
          <a:p>
            <a:endParaRPr lang="en-US" sz="3200" b="1" i="1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pPr>
              <a:buFontTx/>
              <a:buChar char="-"/>
            </a:pPr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Industries best Automatic self Cleaning System</a:t>
            </a:r>
          </a:p>
          <a:p>
            <a:endParaRPr lang="en-US" sz="3200" b="1" i="1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pPr>
              <a:buFontTx/>
              <a:buChar char="-"/>
            </a:pPr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Creates Medically approved Grade drinking water</a:t>
            </a:r>
          </a:p>
          <a:p>
            <a:endParaRPr lang="en-US" sz="3200" b="1" i="1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pPr>
              <a:buFontTx/>
              <a:buChar char="-"/>
            </a:pPr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15-20+ Years Product Life Expectancy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146440" name="Picture 8" descr="http://www.enagic.de/images/logo_sd5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64600" y="1447800"/>
            <a:ext cx="3810000" cy="99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xfrm>
            <a:off x="825500" y="635000"/>
            <a:ext cx="11353800" cy="1524000"/>
          </a:xfrm>
        </p:spPr>
        <p:txBody>
          <a:bodyPr lIns="0" tIns="0" rIns="0" bIns="0"/>
          <a:lstStyle/>
          <a:p>
            <a:pPr algn="ctr" defTabSz="584200"/>
            <a:endParaRPr lang="en-US" sz="80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pic>
        <p:nvPicPr>
          <p:cNvPr id="46082" name="Picture 2" descr="imag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400" y="381000"/>
            <a:ext cx="12115800" cy="8915400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sp>
        <p:nvSpPr>
          <p:cNvPr id="46083" name="AutoShape 3"/>
          <p:cNvSpPr>
            <a:spLocks/>
          </p:cNvSpPr>
          <p:nvPr/>
        </p:nvSpPr>
        <p:spPr bwMode="auto">
          <a:xfrm>
            <a:off x="9318625" y="9039225"/>
            <a:ext cx="3035300" cy="520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/>
          <a:lstStyle/>
          <a:p>
            <a:pPr algn="r" defTabSz="584200"/>
            <a:fld id="{859458DE-B800-4E90-8E04-1FDF44FBEEEA}" type="slidenum">
              <a:rPr lang="en-US" sz="1400">
                <a:latin typeface="Helvetica Light" charset="0"/>
                <a:ea typeface="Helvetica Light" charset="0"/>
                <a:cs typeface="Helvetica Light" charset="0"/>
                <a:sym typeface="Helvetica Light" charset="0"/>
              </a:rPr>
              <a:pPr algn="r" defTabSz="584200"/>
              <a:t>28</a:t>
            </a:fld>
            <a:endParaRPr lang="en-US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ChangeArrowheads="1"/>
          </p:cNvSpPr>
          <p:nvPr>
            <p:ph type="title"/>
          </p:nvPr>
        </p:nvSpPr>
        <p:spPr>
          <a:xfrm>
            <a:off x="825500" y="635000"/>
            <a:ext cx="11353800" cy="1524000"/>
          </a:xfrm>
        </p:spPr>
        <p:txBody>
          <a:bodyPr lIns="0" tIns="0" rIns="0" bIns="0"/>
          <a:lstStyle/>
          <a:p>
            <a:pPr algn="ctr" defTabSz="584200"/>
            <a:endParaRPr lang="en-US" sz="80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pic>
        <p:nvPicPr>
          <p:cNvPr id="47106" name="Picture 2" descr="imag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sp>
        <p:nvSpPr>
          <p:cNvPr id="47107" name="AutoShape 3"/>
          <p:cNvSpPr>
            <a:spLocks/>
          </p:cNvSpPr>
          <p:nvPr/>
        </p:nvSpPr>
        <p:spPr bwMode="auto">
          <a:xfrm>
            <a:off x="9318625" y="9039225"/>
            <a:ext cx="3035300" cy="520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/>
          <a:lstStyle/>
          <a:p>
            <a:pPr algn="r" defTabSz="584200"/>
            <a:fld id="{A830766E-8F57-481D-BF78-27CB99BFC3B4}" type="slidenum">
              <a:rPr lang="en-US" sz="1400">
                <a:latin typeface="Helvetica Light" charset="0"/>
                <a:ea typeface="Helvetica Light" charset="0"/>
                <a:cs typeface="Helvetica Light" charset="0"/>
                <a:sym typeface="Helvetica Light" charset="0"/>
              </a:rPr>
              <a:pPr algn="r" defTabSz="584200"/>
              <a:t>29</a:t>
            </a:fld>
            <a:endParaRPr lang="en-US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0" name="Picture 4" descr="http://1.bp.blogspot.com/-u6ZBlT0JofQ/UHsK-N5EKvI/AAAAAAAAADQ/usMiKM0M8aA/s1600/Manfaat%2BAir.JPG"/>
          <p:cNvPicPr>
            <a:picLocks noChangeAspect="1" noChangeArrowheads="1"/>
          </p:cNvPicPr>
          <p:nvPr/>
        </p:nvPicPr>
        <p:blipFill>
          <a:blip r:embed="rId2">
            <a:lum bright="49000" contrast="-10000"/>
          </a:blip>
          <a:srcRect/>
          <a:stretch>
            <a:fillRect/>
          </a:stretch>
        </p:blipFill>
        <p:spPr bwMode="auto">
          <a:xfrm>
            <a:off x="3302000" y="-1"/>
            <a:ext cx="9702800" cy="9802571"/>
          </a:xfrm>
          <a:prstGeom prst="rect">
            <a:avLst/>
          </a:prstGeom>
          <a:noFill/>
        </p:spPr>
      </p:pic>
      <p:pic>
        <p:nvPicPr>
          <p:cNvPr id="121858" name="Picture 2" descr="C:\Users\Maria\Desktop\yoseph\Image Stock ppt\75% air me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0"/>
            <a:ext cx="3454400" cy="9753600"/>
          </a:xfrm>
          <a:prstGeom prst="rect">
            <a:avLst/>
          </a:prstGeom>
          <a:noFill/>
        </p:spPr>
      </p:pic>
      <p:sp>
        <p:nvSpPr>
          <p:cNvPr id="7" name="Rounded Rectangle 6"/>
          <p:cNvSpPr/>
          <p:nvPr/>
        </p:nvSpPr>
        <p:spPr bwMode="auto">
          <a:xfrm>
            <a:off x="3378200" y="1143000"/>
            <a:ext cx="9448800" cy="4419600"/>
          </a:xfrm>
          <a:prstGeom prst="roundRect">
            <a:avLst/>
          </a:prstGeom>
          <a:solidFill>
            <a:schemeClr val="accent1">
              <a:alpha val="16000"/>
            </a:schemeClr>
          </a:solidFill>
          <a:ln w="152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t" anchorCtr="0" compatLnSpc="1">
            <a:prstTxWarp prst="textNoShape">
              <a:avLst/>
            </a:prstTxWarp>
          </a:bodyPr>
          <a:lstStyle/>
          <a:p>
            <a:pPr marL="22860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5" name="TextBox 42"/>
          <p:cNvSpPr txBox="1">
            <a:spLocks noChangeArrowheads="1"/>
          </p:cNvSpPr>
          <p:nvPr/>
        </p:nvSpPr>
        <p:spPr bwMode="auto">
          <a:xfrm>
            <a:off x="3606800" y="1752600"/>
            <a:ext cx="9004389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400" dirty="0" err="1" smtClean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rPr>
              <a:t>Sudahkah</a:t>
            </a:r>
            <a:r>
              <a:rPr lang="en-US" sz="4400" dirty="0" smtClean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rPr>
              <a:t>anda</a:t>
            </a:r>
            <a:r>
              <a:rPr lang="en-US" sz="4400" dirty="0" smtClean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rPr>
              <a:t>mengkonsumsi</a:t>
            </a:r>
            <a:r>
              <a:rPr lang="en-US" sz="4400" dirty="0" smtClean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rPr>
              <a:t> air</a:t>
            </a:r>
          </a:p>
          <a:p>
            <a:pPr algn="ctr"/>
            <a:r>
              <a:rPr lang="en-US" sz="4400" dirty="0" smtClean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rPr>
              <a:t>yang </a:t>
            </a:r>
            <a:r>
              <a:rPr lang="en-US" sz="4400" dirty="0" err="1" smtClean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rPr>
              <a:t>sehat</a:t>
            </a:r>
            <a:r>
              <a:rPr lang="en-US" sz="4400" dirty="0" smtClean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rPr>
              <a:t> ? </a:t>
            </a:r>
            <a:endParaRPr lang="en-US" sz="4400" dirty="0">
              <a:solidFill>
                <a:schemeClr val="tx1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6" name="TextBox 42"/>
          <p:cNvSpPr txBox="1">
            <a:spLocks noChangeArrowheads="1"/>
          </p:cNvSpPr>
          <p:nvPr/>
        </p:nvSpPr>
        <p:spPr bwMode="auto">
          <a:xfrm>
            <a:off x="3814138" y="3962400"/>
            <a:ext cx="840326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400" dirty="0" err="1" smtClean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rPr>
              <a:t>Bagaimana</a:t>
            </a:r>
            <a:r>
              <a:rPr lang="en-US" sz="4400" dirty="0" smtClean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rPr>
              <a:t>dengan</a:t>
            </a:r>
            <a:r>
              <a:rPr lang="en-US" sz="4400" dirty="0" smtClean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rPr>
              <a:t>kualitas</a:t>
            </a:r>
            <a:r>
              <a:rPr lang="en-US" sz="4400" dirty="0" smtClean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rPr>
              <a:t> air </a:t>
            </a:r>
          </a:p>
          <a:p>
            <a:pPr algn="ctr"/>
            <a:r>
              <a:rPr lang="en-US" sz="4400" dirty="0" smtClean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rPr>
              <a:t>yang </a:t>
            </a:r>
            <a:r>
              <a:rPr lang="en-US" sz="4400" dirty="0" err="1" smtClean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rPr>
              <a:t>anda</a:t>
            </a:r>
            <a:r>
              <a:rPr lang="en-US" sz="4400" dirty="0" smtClean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rPr>
              <a:t>konsumsi</a:t>
            </a:r>
            <a:r>
              <a:rPr lang="en-US" sz="4400" dirty="0" smtClean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rPr>
              <a:t>sekarang</a:t>
            </a:r>
            <a:r>
              <a:rPr lang="en-US" sz="4400" dirty="0" smtClean="0">
                <a:solidFill>
                  <a:schemeClr val="tx1"/>
                </a:solidFill>
                <a:latin typeface="Adobe Fan Heiti Std B" pitchFamily="34" charset="-128"/>
                <a:ea typeface="Adobe Fan Heiti Std B" pitchFamily="34" charset="-128"/>
              </a:rPr>
              <a:t> 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ChangeArrowheads="1"/>
          </p:cNvSpPr>
          <p:nvPr>
            <p:ph type="title"/>
          </p:nvPr>
        </p:nvSpPr>
        <p:spPr>
          <a:xfrm>
            <a:off x="825500" y="635000"/>
            <a:ext cx="11353800" cy="1524000"/>
          </a:xfrm>
        </p:spPr>
        <p:txBody>
          <a:bodyPr lIns="0" tIns="0" rIns="0" bIns="0"/>
          <a:lstStyle/>
          <a:p>
            <a:pPr algn="ctr" defTabSz="584200"/>
            <a:endParaRPr lang="en-US" sz="80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pic>
        <p:nvPicPr>
          <p:cNvPr id="48130" name="Picture 2" descr="imag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sp>
        <p:nvSpPr>
          <p:cNvPr id="48131" name="AutoShape 3"/>
          <p:cNvSpPr>
            <a:spLocks/>
          </p:cNvSpPr>
          <p:nvPr/>
        </p:nvSpPr>
        <p:spPr bwMode="auto">
          <a:xfrm>
            <a:off x="9318625" y="9039225"/>
            <a:ext cx="3035300" cy="520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/>
          <a:lstStyle/>
          <a:p>
            <a:pPr algn="r" defTabSz="584200"/>
            <a:fld id="{B0C475EF-C7C5-43A1-BB89-810487B8BEA5}" type="slidenum">
              <a:rPr lang="en-US" sz="1400">
                <a:latin typeface="Helvetica Light" charset="0"/>
                <a:ea typeface="Helvetica Light" charset="0"/>
                <a:cs typeface="Helvetica Light" charset="0"/>
                <a:sym typeface="Helvetica Light" charset="0"/>
              </a:rPr>
              <a:pPr algn="r" defTabSz="584200"/>
              <a:t>30</a:t>
            </a:fld>
            <a:endParaRPr lang="en-US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ChangeArrowheads="1"/>
          </p:cNvSpPr>
          <p:nvPr>
            <p:ph type="title"/>
          </p:nvPr>
        </p:nvSpPr>
        <p:spPr>
          <a:xfrm>
            <a:off x="825500" y="635000"/>
            <a:ext cx="11353800" cy="1524000"/>
          </a:xfrm>
        </p:spPr>
        <p:txBody>
          <a:bodyPr lIns="0" tIns="0" rIns="0" bIns="0"/>
          <a:lstStyle/>
          <a:p>
            <a:pPr algn="ctr" defTabSz="584200"/>
            <a:endParaRPr lang="en-US" sz="80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pic>
        <p:nvPicPr>
          <p:cNvPr id="49154" name="Picture 2" descr="image.jpg"/>
          <p:cNvPicPr>
            <a:picLocks noChangeAspect="1"/>
          </p:cNvPicPr>
          <p:nvPr/>
        </p:nvPicPr>
        <p:blipFill>
          <a:blip r:embed="rId2"/>
          <a:srcRect t="-314" b="314"/>
          <a:stretch>
            <a:fillRect/>
          </a:stretch>
        </p:blipFill>
        <p:spPr bwMode="auto">
          <a:xfrm>
            <a:off x="0" y="-28575"/>
            <a:ext cx="13003213" cy="9752013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sp>
        <p:nvSpPr>
          <p:cNvPr id="49155" name="AutoShape 3"/>
          <p:cNvSpPr>
            <a:spLocks/>
          </p:cNvSpPr>
          <p:nvPr/>
        </p:nvSpPr>
        <p:spPr bwMode="auto">
          <a:xfrm>
            <a:off x="9318625" y="9039225"/>
            <a:ext cx="3035300" cy="520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/>
          <a:lstStyle/>
          <a:p>
            <a:pPr algn="r" defTabSz="584200"/>
            <a:fld id="{1C33E44D-DF9D-4ACA-BC5A-80F408FAFA7B}" type="slidenum">
              <a:rPr lang="en-US" sz="1400">
                <a:latin typeface="Helvetica Light" charset="0"/>
                <a:ea typeface="Helvetica Light" charset="0"/>
                <a:cs typeface="Helvetica Light" charset="0"/>
                <a:sym typeface="Helvetica Light" charset="0"/>
              </a:rPr>
              <a:pPr algn="r" defTabSz="584200"/>
              <a:t>31</a:t>
            </a:fld>
            <a:endParaRPr lang="en-US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/>
          </p:nvPr>
        </p:nvSpPr>
        <p:spPr>
          <a:xfrm>
            <a:off x="825500" y="635000"/>
            <a:ext cx="11353800" cy="1524000"/>
          </a:xfrm>
        </p:spPr>
        <p:txBody>
          <a:bodyPr lIns="0" tIns="0" rIns="0" bIns="0"/>
          <a:lstStyle/>
          <a:p>
            <a:pPr algn="ctr" defTabSz="584200"/>
            <a:endParaRPr lang="en-US" sz="80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pic>
        <p:nvPicPr>
          <p:cNvPr id="50178" name="Picture 2" descr="imag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sp>
        <p:nvSpPr>
          <p:cNvPr id="50179" name="AutoShape 3"/>
          <p:cNvSpPr>
            <a:spLocks/>
          </p:cNvSpPr>
          <p:nvPr/>
        </p:nvSpPr>
        <p:spPr bwMode="auto">
          <a:xfrm>
            <a:off x="9318625" y="9039225"/>
            <a:ext cx="3035300" cy="520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/>
          <a:lstStyle/>
          <a:p>
            <a:pPr algn="r" defTabSz="584200"/>
            <a:fld id="{89DA9E96-D53C-4378-8771-F6C952094FE7}" type="slidenum">
              <a:rPr lang="en-US" sz="1400">
                <a:latin typeface="Helvetica Light" charset="0"/>
                <a:ea typeface="Helvetica Light" charset="0"/>
                <a:cs typeface="Helvetica Light" charset="0"/>
                <a:sym typeface="Helvetica Light" charset="0"/>
              </a:rPr>
              <a:pPr algn="r" defTabSz="584200"/>
              <a:t>32</a:t>
            </a:fld>
            <a:endParaRPr lang="en-US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ChangeArrowheads="1"/>
          </p:cNvSpPr>
          <p:nvPr>
            <p:ph type="title"/>
          </p:nvPr>
        </p:nvSpPr>
        <p:spPr>
          <a:xfrm>
            <a:off x="825500" y="635000"/>
            <a:ext cx="11353800" cy="1524000"/>
          </a:xfrm>
        </p:spPr>
        <p:txBody>
          <a:bodyPr lIns="0" tIns="0" rIns="0" bIns="0"/>
          <a:lstStyle/>
          <a:p>
            <a:pPr algn="ctr" defTabSz="584200"/>
            <a:endParaRPr lang="en-US" sz="80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pic>
        <p:nvPicPr>
          <p:cNvPr id="51202" name="Picture 2" descr="imag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003213" cy="9752013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sp>
        <p:nvSpPr>
          <p:cNvPr id="51203" name="AutoShape 3"/>
          <p:cNvSpPr>
            <a:spLocks/>
          </p:cNvSpPr>
          <p:nvPr/>
        </p:nvSpPr>
        <p:spPr bwMode="auto">
          <a:xfrm>
            <a:off x="9318625" y="9039225"/>
            <a:ext cx="3035300" cy="520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/>
          <a:lstStyle/>
          <a:p>
            <a:pPr algn="r" defTabSz="584200"/>
            <a:fld id="{1CDB435E-64E5-4675-86D7-610088B21EB6}" type="slidenum">
              <a:rPr lang="en-US" sz="1400">
                <a:latin typeface="Helvetica Light" charset="0"/>
                <a:ea typeface="Helvetica Light" charset="0"/>
                <a:cs typeface="Helvetica Light" charset="0"/>
                <a:sym typeface="Helvetica Light" charset="0"/>
              </a:rPr>
              <a:pPr algn="r" defTabSz="584200"/>
              <a:t>33</a:t>
            </a:fld>
            <a:endParaRPr lang="en-US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ChangeArrowheads="1"/>
          </p:cNvSpPr>
          <p:nvPr>
            <p:ph type="title"/>
          </p:nvPr>
        </p:nvSpPr>
        <p:spPr>
          <a:xfrm>
            <a:off x="825500" y="635000"/>
            <a:ext cx="11353800" cy="1524000"/>
          </a:xfrm>
        </p:spPr>
        <p:txBody>
          <a:bodyPr lIns="0" tIns="0" rIns="0" bIns="0"/>
          <a:lstStyle/>
          <a:p>
            <a:pPr algn="ctr" defTabSz="584200"/>
            <a:endParaRPr lang="en-US" sz="80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pic>
        <p:nvPicPr>
          <p:cNvPr id="52226" name="Picture 2" descr="InsertedImag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sp>
        <p:nvSpPr>
          <p:cNvPr id="52227" name="AutoShape 3"/>
          <p:cNvSpPr>
            <a:spLocks/>
          </p:cNvSpPr>
          <p:nvPr/>
        </p:nvSpPr>
        <p:spPr bwMode="auto">
          <a:xfrm>
            <a:off x="9318625" y="9039225"/>
            <a:ext cx="3035300" cy="520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/>
          <a:lstStyle/>
          <a:p>
            <a:pPr algn="r" defTabSz="584200"/>
            <a:fld id="{A3B4623A-77FA-4E13-B6CF-860A177FB279}" type="slidenum">
              <a:rPr lang="en-US" sz="1400">
                <a:latin typeface="Helvetica Light" charset="0"/>
                <a:ea typeface="Helvetica Light" charset="0"/>
                <a:cs typeface="Helvetica Light" charset="0"/>
                <a:sym typeface="Helvetica Light" charset="0"/>
              </a:rPr>
              <a:pPr algn="r" defTabSz="584200"/>
              <a:t>34</a:t>
            </a:fld>
            <a:endParaRPr lang="en-US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InsertedImag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230">
            <a:off x="2805113" y="96838"/>
            <a:ext cx="7392987" cy="9558337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sp>
        <p:nvSpPr>
          <p:cNvPr id="53251" name="AutoShape 3"/>
          <p:cNvSpPr>
            <a:spLocks/>
          </p:cNvSpPr>
          <p:nvPr/>
        </p:nvSpPr>
        <p:spPr bwMode="auto">
          <a:xfrm>
            <a:off x="9318625" y="9039225"/>
            <a:ext cx="3035300" cy="520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/>
          <a:lstStyle/>
          <a:p>
            <a:pPr algn="r" defTabSz="584200"/>
            <a:fld id="{80490C3D-EEC6-4FA1-9B61-0398AD1C245B}" type="slidenum">
              <a:rPr lang="en-US" sz="1400">
                <a:latin typeface="Helvetica Light" charset="0"/>
                <a:ea typeface="Helvetica Light" charset="0"/>
                <a:cs typeface="Helvetica Light" charset="0"/>
                <a:sym typeface="Helvetica Light" charset="0"/>
              </a:rPr>
              <a:pPr algn="r" defTabSz="584200"/>
              <a:t>35</a:t>
            </a:fld>
            <a:endParaRPr lang="en-US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77800" y="228600"/>
            <a:ext cx="864986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 i="1" dirty="0" err="1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Referensi</a:t>
            </a:r>
            <a:r>
              <a:rPr lang="en-US" sz="5400" b="1" i="1" dirty="0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  </a:t>
            </a:r>
            <a:r>
              <a:rPr lang="en-US" sz="5400" b="1" i="1" dirty="0" err="1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Kangen</a:t>
            </a:r>
            <a:r>
              <a:rPr lang="en-US" sz="5400" b="1" i="1" dirty="0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 Water </a:t>
            </a:r>
          </a:p>
          <a:p>
            <a:r>
              <a:rPr lang="en-US" sz="5400" b="1" i="1" dirty="0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Dari  </a:t>
            </a:r>
            <a:r>
              <a:rPr lang="en-US" sz="5400" b="1" i="1" dirty="0" err="1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Dunia</a:t>
            </a:r>
            <a:r>
              <a:rPr lang="en-US" sz="5400" b="1" i="1" dirty="0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!!!</a:t>
            </a:r>
            <a:endParaRPr lang="en-US" sz="5400" b="1" i="1" dirty="0">
              <a:solidFill>
                <a:schemeClr val="accent2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5" name="Picture 4" descr="pasted-imag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8340" y="2133600"/>
            <a:ext cx="5371059" cy="7620000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2209800"/>
            <a:ext cx="7385050" cy="4391025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marL="125413" marR="0" lvl="0" indent="-125413" algn="just" defTabSz="584200" rtl="0" eaLnBrk="1" fontAlgn="base" latinLnBrk="0" hangingPunct="0">
              <a:lnSpc>
                <a:spcPct val="100000"/>
              </a:lnSpc>
              <a:spcBef>
                <a:spcPts val="4200"/>
              </a:spcBef>
              <a:spcAft>
                <a:spcPct val="0"/>
              </a:spcAft>
              <a:buClr>
                <a:srgbClr val="BA120A"/>
              </a:buClr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BA120A"/>
                </a:solidFill>
                <a:effectLst/>
                <a:uLnTx/>
                <a:uFillTx/>
                <a:latin typeface="Helvetica Light Oblique" charset="0"/>
                <a:ea typeface="+mn-ea"/>
                <a:cs typeface="+mn-cs"/>
                <a:sym typeface="Helvetica Light Oblique" charset="0"/>
              </a:rPr>
              <a:t>Jay-Z,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BA120A"/>
                </a:solidFill>
                <a:effectLst/>
                <a:uLnTx/>
                <a:uFillTx/>
                <a:latin typeface="Helvetica Light Oblique" charset="0"/>
                <a:ea typeface="+mn-ea"/>
                <a:cs typeface="+mn-cs"/>
                <a:sym typeface="Helvetica Light Oblique" charset="0"/>
              </a:rPr>
              <a:t>Beyonce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BA120A"/>
                </a:solidFill>
                <a:effectLst/>
                <a:uLnTx/>
                <a:uFillTx/>
                <a:latin typeface="Helvetica Light Oblique" charset="0"/>
                <a:ea typeface="+mn-ea"/>
                <a:cs typeface="+mn-cs"/>
                <a:sym typeface="Helvetica Light Oblique" charset="0"/>
              </a:rPr>
              <a:t>, Donald Trump,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BA120A"/>
                </a:solidFill>
                <a:effectLst/>
                <a:uLnTx/>
                <a:uFillTx/>
                <a:latin typeface="Helvetica Light Oblique" charset="0"/>
                <a:ea typeface="+mn-ea"/>
                <a:cs typeface="+mn-cs"/>
                <a:sym typeface="Helvetica Light Oblique" charset="0"/>
              </a:rPr>
              <a:t>Demi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BA120A"/>
                </a:solidFill>
                <a:effectLst/>
                <a:uLnTx/>
                <a:uFillTx/>
                <a:latin typeface="Helvetica Light Oblique" charset="0"/>
                <a:ea typeface="+mn-ea"/>
                <a:cs typeface="+mn-cs"/>
                <a:sym typeface="Helvetica Light Oblique" charset="0"/>
              </a:rPr>
              <a:t> Moore, Aston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BA120A"/>
                </a:solidFill>
                <a:effectLst/>
                <a:uLnTx/>
                <a:uFillTx/>
                <a:latin typeface="Helvetica Light Oblique" charset="0"/>
                <a:ea typeface="+mn-ea"/>
                <a:cs typeface="+mn-cs"/>
                <a:sym typeface="Helvetica Light Oblique" charset="0"/>
              </a:rPr>
              <a:t>Kutcher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BA120A"/>
                </a:solidFill>
                <a:effectLst/>
                <a:uLnTx/>
                <a:uFillTx/>
                <a:latin typeface="Helvetica Light Oblique" charset="0"/>
                <a:ea typeface="+mn-ea"/>
                <a:cs typeface="+mn-cs"/>
                <a:sym typeface="Helvetica Light Oblique" charset="0"/>
              </a:rPr>
              <a:t>, Steven Tyler (owns 4 machines), Angelina Jolie, Brad Pitt, Janet Jackson, Magic Johnson (owns 8 machines), Jack Nicholson, Steven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BA120A"/>
                </a:solidFill>
                <a:effectLst/>
                <a:uLnTx/>
                <a:uFillTx/>
                <a:latin typeface="Helvetica Light Oblique" charset="0"/>
                <a:ea typeface="+mn-ea"/>
                <a:cs typeface="+mn-cs"/>
                <a:sym typeface="Helvetica Light Oblique" charset="0"/>
              </a:rPr>
              <a:t>Seagal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BA120A"/>
                </a:solidFill>
                <a:effectLst/>
                <a:uLnTx/>
                <a:uFillTx/>
                <a:latin typeface="Helvetica Light Oblique" charset="0"/>
                <a:ea typeface="+mn-ea"/>
                <a:cs typeface="+mn-cs"/>
                <a:sym typeface="Helvetica Light Oblique" charset="0"/>
              </a:rPr>
              <a:t>, The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BA120A"/>
                </a:solidFill>
                <a:effectLst/>
                <a:uLnTx/>
                <a:uFillTx/>
                <a:latin typeface="Helvetica Light Oblique" charset="0"/>
                <a:ea typeface="+mn-ea"/>
                <a:cs typeface="+mn-cs"/>
                <a:sym typeface="Helvetica Light Oblique" charset="0"/>
              </a:rPr>
              <a:t>Obama’s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BA120A"/>
                </a:solidFill>
                <a:effectLst/>
                <a:uLnTx/>
                <a:uFillTx/>
                <a:latin typeface="Helvetica Light Oblique" charset="0"/>
                <a:ea typeface="+mn-ea"/>
                <a:cs typeface="+mn-cs"/>
                <a:sym typeface="Helvetica Light Oblique" charset="0"/>
              </a:rPr>
              <a:t>, Chris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BA120A"/>
                </a:solidFill>
                <a:effectLst/>
                <a:uLnTx/>
                <a:uFillTx/>
                <a:latin typeface="Helvetica Light Oblique" charset="0"/>
                <a:ea typeface="+mn-ea"/>
                <a:cs typeface="+mn-cs"/>
                <a:sym typeface="Helvetica Light Oblique" charset="0"/>
              </a:rPr>
              <a:t>Daughtry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BA120A"/>
                </a:solidFill>
                <a:effectLst/>
                <a:uLnTx/>
                <a:uFillTx/>
                <a:latin typeface="Helvetica Light Oblique" charset="0"/>
                <a:ea typeface="+mn-ea"/>
                <a:cs typeface="+mn-cs"/>
                <a:sym typeface="Helvetica Light Oblique" charset="0"/>
              </a:rPr>
              <a:t>, Sammy Hagar, Bill Gates,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BA120A"/>
                </a:solidFill>
                <a:effectLst/>
                <a:uLnTx/>
                <a:uFillTx/>
                <a:latin typeface="Helvetica Light Oblique" charset="0"/>
                <a:ea typeface="+mn-ea"/>
                <a:cs typeface="+mn-cs"/>
                <a:sym typeface="Helvetica Light Oblique" charset="0"/>
              </a:rPr>
              <a:t>Rohan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BA120A"/>
                </a:solidFill>
                <a:effectLst/>
                <a:uLnTx/>
                <a:uFillTx/>
                <a:latin typeface="Helvetica Light Oblique" charset="0"/>
                <a:ea typeface="+mn-ea"/>
                <a:cs typeface="+mn-cs"/>
                <a:sym typeface="Helvetica Light Oblique" charset="0"/>
              </a:rPr>
              <a:t> Marley, Jennifer Lopez, Martha Stewart, Carlos Santana, Elton John, Jillian Michaels, George Lopez, UFC FIGHTER Joe “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BA120A"/>
                </a:solidFill>
                <a:effectLst/>
                <a:uLnTx/>
                <a:uFillTx/>
                <a:latin typeface="Helvetica Light Oblique" charset="0"/>
                <a:ea typeface="+mn-ea"/>
                <a:cs typeface="+mn-cs"/>
                <a:sym typeface="Helvetica Light Oblique" charset="0"/>
              </a:rPr>
              <a:t>Daddy”Stevenson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BA120A"/>
                </a:solidFill>
                <a:effectLst/>
                <a:uLnTx/>
                <a:uFillTx/>
                <a:latin typeface="Helvetica Light Oblique" charset="0"/>
                <a:ea typeface="+mn-ea"/>
                <a:cs typeface="+mn-cs"/>
                <a:sym typeface="Helvetica Light Oblique" charset="0"/>
              </a:rPr>
              <a:t>, Ron Perlman, Chris Angel, John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BA120A"/>
                </a:solidFill>
                <a:effectLst/>
                <a:uLnTx/>
                <a:uFillTx/>
                <a:latin typeface="Helvetica Light Oblique" charset="0"/>
                <a:ea typeface="+mn-ea"/>
                <a:cs typeface="+mn-cs"/>
                <a:sym typeface="Helvetica Light Oblique" charset="0"/>
              </a:rPr>
              <a:t>Geraghty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BA120A"/>
                </a:solidFill>
                <a:effectLst/>
                <a:uLnTx/>
                <a:uFillTx/>
                <a:latin typeface="Helvetica Light Oblique" charset="0"/>
                <a:ea typeface="+mn-ea"/>
                <a:cs typeface="+mn-cs"/>
                <a:sym typeface="Helvetica Light Oblique" charset="0"/>
              </a:rPr>
              <a:t> (tennis player), Roger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BA120A"/>
                </a:solidFill>
                <a:effectLst/>
                <a:uLnTx/>
                <a:uFillTx/>
                <a:latin typeface="Helvetica Light Oblique" charset="0"/>
                <a:ea typeface="+mn-ea"/>
                <a:cs typeface="+mn-cs"/>
                <a:sym typeface="Helvetica Light Oblique" charset="0"/>
              </a:rPr>
              <a:t>Daultry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BA120A"/>
                </a:solidFill>
                <a:effectLst/>
                <a:uLnTx/>
                <a:uFillTx/>
                <a:latin typeface="Helvetica Light Oblique" charset="0"/>
                <a:ea typeface="+mn-ea"/>
                <a:cs typeface="+mn-cs"/>
                <a:sym typeface="Helvetica Light Oblique" charset="0"/>
              </a:rPr>
              <a:t>,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BA120A"/>
                </a:solidFill>
                <a:effectLst/>
                <a:uLnTx/>
                <a:uFillTx/>
                <a:latin typeface="Helvetica Light Oblique" charset="0"/>
                <a:ea typeface="+mn-ea"/>
                <a:cs typeface="+mn-cs"/>
                <a:sym typeface="Helvetica Light Oblique" charset="0"/>
              </a:rPr>
              <a:t>Cindie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BA120A"/>
                </a:solidFill>
                <a:effectLst/>
                <a:uLnTx/>
                <a:uFillTx/>
                <a:latin typeface="Helvetica Light Oblique" charset="0"/>
                <a:ea typeface="+mn-ea"/>
                <a:cs typeface="+mn-cs"/>
                <a:sym typeface="Helvetica Light Oblique" charset="0"/>
              </a:rPr>
              <a:t> Blackman, Bodybuilders Dan Hill &amp; Wade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BA120A"/>
                </a:solidFill>
                <a:effectLst/>
                <a:uLnTx/>
                <a:uFillTx/>
                <a:latin typeface="Helvetica Light Oblique" charset="0"/>
                <a:ea typeface="+mn-ea"/>
                <a:cs typeface="+mn-cs"/>
                <a:sym typeface="Helvetica Light Oblique" charset="0"/>
              </a:rPr>
              <a:t>Lightheart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BA120A"/>
                </a:solidFill>
                <a:effectLst/>
                <a:uLnTx/>
                <a:uFillTx/>
                <a:latin typeface="Helvetica Light Oblique" charset="0"/>
                <a:ea typeface="+mn-ea"/>
                <a:cs typeface="+mn-cs"/>
                <a:sym typeface="Helvetica Light Oblique" charset="0"/>
              </a:rPr>
              <a:t>, NY Yankees, LA Lakers, 109 y/o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BA120A"/>
                </a:solidFill>
                <a:effectLst/>
                <a:uLnTx/>
                <a:uFillTx/>
                <a:latin typeface="Helvetica Light Oblique" charset="0"/>
                <a:ea typeface="+mn-ea"/>
                <a:cs typeface="+mn-cs"/>
                <a:sym typeface="Helvetica Light Oblique" charset="0"/>
              </a:rPr>
              <a:t>Bernando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BA120A"/>
                </a:solidFill>
                <a:effectLst/>
                <a:uLnTx/>
                <a:uFillTx/>
                <a:latin typeface="Helvetica Light Oblique" charset="0"/>
                <a:ea typeface="+mn-ea"/>
                <a:cs typeface="+mn-cs"/>
                <a:sym typeface="Helvetica Light Oblique" charset="0"/>
              </a:rPr>
              <a:t> La Poll , 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1940"/>
                </a:solidFill>
                <a:effectLst/>
                <a:uLnTx/>
                <a:uFillTx/>
                <a:latin typeface="Helvetica Light Oblique" charset="0"/>
                <a:ea typeface="+mn-ea"/>
                <a:cs typeface="+mn-cs"/>
                <a:sym typeface="Helvetica Light Oblique" charset="0"/>
              </a:rPr>
              <a:t>New ones added by the day….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n-lt"/>
              <a:ea typeface="+mn-ea"/>
              <a:cs typeface="+mn-cs"/>
              <a:sym typeface="Arial" pitchFamily="34" charset="0"/>
            </a:endParaRPr>
          </a:p>
        </p:txBody>
      </p:sp>
      <p:pic>
        <p:nvPicPr>
          <p:cNvPr id="9" name="Picture 2" descr="InsertedImag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30600" y="6858000"/>
            <a:ext cx="3721772" cy="2590800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pic>
        <p:nvPicPr>
          <p:cNvPr id="149506" name="Picture 2" descr="C:\Users\Maria\Desktop\yoseph\Kangen water\celebrity kangen water\Hell-Bo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7801" y="6829425"/>
            <a:ext cx="3276599" cy="2543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hatiskangenwater.files.wordpress.com/2013/05/kangen-water-athlet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" y="0"/>
            <a:ext cx="6620288" cy="7391400"/>
          </a:xfrm>
          <a:prstGeom prst="rect">
            <a:avLst/>
          </a:prstGeom>
          <a:noFill/>
        </p:spPr>
      </p:pic>
      <p:pic>
        <p:nvPicPr>
          <p:cNvPr id="1028" name="Picture 4" descr="http://media-cache-ec0.pinimg.com/236x/2d/31/df/2d31df280d9fbfdf7b1d1bcec81a119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11883" y="2667001"/>
            <a:ext cx="6407805" cy="708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ia\Downloads\michael robinson seattle seahaw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3600" y="381000"/>
            <a:ext cx="11113892" cy="90191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ria\Downloads\rob and nate fitnes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325" y="457200"/>
            <a:ext cx="6004475" cy="8001000"/>
          </a:xfrm>
          <a:prstGeom prst="rect">
            <a:avLst/>
          </a:prstGeom>
          <a:noFill/>
        </p:spPr>
      </p:pic>
      <p:pic>
        <p:nvPicPr>
          <p:cNvPr id="3075" name="Picture 3" descr="C:\Users\Maria\Downloads\anderson silva UFC champi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40600" y="457200"/>
            <a:ext cx="5029200" cy="80339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http://i49.tinypic.com/519bi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00" y="2311397"/>
            <a:ext cx="11887200" cy="736600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58800" y="228600"/>
            <a:ext cx="11734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Arial Rounded MT Bold" pitchFamily="34" charset="0"/>
              </a:rPr>
              <a:t>80% </a:t>
            </a:r>
            <a:r>
              <a:rPr lang="en-US" sz="6600" b="1" dirty="0" err="1" smtClean="0">
                <a:solidFill>
                  <a:srgbClr val="FF0000"/>
                </a:solidFill>
                <a:latin typeface="Arial Rounded MT Bold" pitchFamily="34" charset="0"/>
              </a:rPr>
              <a:t>makanan</a:t>
            </a:r>
            <a:r>
              <a:rPr lang="en-US" sz="6600" b="1" dirty="0" smtClean="0">
                <a:solidFill>
                  <a:srgbClr val="FF0000"/>
                </a:solidFill>
                <a:latin typeface="Arial Rounded MT Bold" pitchFamily="34" charset="0"/>
              </a:rPr>
              <a:t> &amp; </a:t>
            </a:r>
            <a:r>
              <a:rPr lang="en-US" sz="6600" b="1" dirty="0" err="1" smtClean="0">
                <a:solidFill>
                  <a:srgbClr val="FF0000"/>
                </a:solidFill>
                <a:latin typeface="Arial Rounded MT Bold" pitchFamily="34" charset="0"/>
              </a:rPr>
              <a:t>minuman</a:t>
            </a:r>
            <a:r>
              <a:rPr lang="en-US" sz="6600" b="1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Arial Rounded MT Bold" pitchFamily="34" charset="0"/>
              </a:rPr>
              <a:t>kita</a:t>
            </a:r>
            <a:r>
              <a:rPr lang="en-US" sz="6600" b="1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Arial Rounded MT Bold" pitchFamily="34" charset="0"/>
              </a:rPr>
              <a:t>bersifat</a:t>
            </a:r>
            <a:r>
              <a:rPr lang="en-US" sz="6600" b="1" dirty="0" smtClean="0">
                <a:solidFill>
                  <a:srgbClr val="FF0000"/>
                </a:solidFill>
                <a:latin typeface="Arial Rounded MT Bold" pitchFamily="34" charset="0"/>
              </a:rPr>
              <a:t> ASAM</a:t>
            </a:r>
            <a:endParaRPr lang="en-US" sz="6600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Maria\Downloads\the biggest loser tv show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578600" cy="9744936"/>
          </a:xfrm>
          <a:prstGeom prst="rect">
            <a:avLst/>
          </a:prstGeom>
          <a:noFill/>
        </p:spPr>
      </p:pic>
      <p:pic>
        <p:nvPicPr>
          <p:cNvPr id="8196" name="Picture 4" descr="C:\Users\Maria\Downloads\big lose wome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8600" y="0"/>
            <a:ext cx="6426200" cy="4819650"/>
          </a:xfrm>
          <a:prstGeom prst="rect">
            <a:avLst/>
          </a:prstGeom>
          <a:noFill/>
        </p:spPr>
      </p:pic>
      <p:pic>
        <p:nvPicPr>
          <p:cNvPr id="8197" name="Picture 5" descr="C:\Users\Maria\Downloads\biggest loser m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8600" y="4800600"/>
            <a:ext cx="6426200" cy="49175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ria\Downloads\dolvet quince kangen wat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507" y="152400"/>
            <a:ext cx="12633493" cy="944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ria\Downloads\gina mcd biggest los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320" y="838200"/>
            <a:ext cx="12679680" cy="792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asted-imag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1600" y="-76200"/>
            <a:ext cx="13208000" cy="9906000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3025944" y="76200"/>
            <a:ext cx="987725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 i="1" dirty="0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Restaurants &amp; </a:t>
            </a:r>
            <a:r>
              <a:rPr lang="en-US" sz="5400" b="1" i="1" dirty="0" err="1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Kangen</a:t>
            </a:r>
            <a:r>
              <a:rPr lang="en-US" sz="5400" b="1" i="1" dirty="0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 Water</a:t>
            </a:r>
            <a:endParaRPr lang="en-US" sz="5400" b="1" i="1" dirty="0">
              <a:solidFill>
                <a:schemeClr val="accent2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7170" name="Picture 2" descr="C:\Users\Maria\Downloads\max restaurant k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66800"/>
            <a:ext cx="6502400" cy="4876800"/>
          </a:xfrm>
          <a:prstGeom prst="rect">
            <a:avLst/>
          </a:prstGeom>
          <a:noFill/>
        </p:spPr>
      </p:pic>
      <p:pic>
        <p:nvPicPr>
          <p:cNvPr id="7171" name="Picture 3" descr="C:\Users\Maria\Downloads\park place rest Fort Oglethorp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943600"/>
            <a:ext cx="6475518" cy="3810000"/>
          </a:xfrm>
          <a:prstGeom prst="rect">
            <a:avLst/>
          </a:prstGeom>
          <a:noFill/>
        </p:spPr>
      </p:pic>
      <p:pic>
        <p:nvPicPr>
          <p:cNvPr id="7172" name="Picture 4" descr="C:\Users\Maria\Downloads\rest k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3824" y="1066800"/>
            <a:ext cx="6530975" cy="4876800"/>
          </a:xfrm>
          <a:prstGeom prst="rect">
            <a:avLst/>
          </a:prstGeom>
          <a:noFill/>
        </p:spPr>
      </p:pic>
      <p:pic>
        <p:nvPicPr>
          <p:cNvPr id="7173" name="Picture 5" descr="C:\Users\Maria\Downloads\rusian rest kw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6200" y="5943600"/>
            <a:ext cx="6578600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2616200" y="6629400"/>
            <a:ext cx="10312400" cy="2895600"/>
          </a:xfrm>
          <a:prstGeom prst="roundRect">
            <a:avLst/>
          </a:prstGeom>
          <a:solidFill>
            <a:srgbClr val="FFFFFF"/>
          </a:solidFill>
          <a:ln w="666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t" anchorCtr="0" compatLnSpc="1">
            <a:prstTxWarp prst="textNoShape">
              <a:avLst/>
            </a:prstTxWarp>
          </a:bodyPr>
          <a:lstStyle/>
          <a:p>
            <a:pPr marL="22860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177800" y="228600"/>
            <a:ext cx="8229600" cy="5029200"/>
          </a:xfrm>
          <a:prstGeom prst="roundRect">
            <a:avLst/>
          </a:prstGeom>
          <a:solidFill>
            <a:srgbClr val="FFFFFF"/>
          </a:solidFill>
          <a:ln w="698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t" anchorCtr="0" compatLnSpc="1">
            <a:prstTxWarp prst="textNoShape">
              <a:avLst/>
            </a:prstTxWarp>
          </a:bodyPr>
          <a:lstStyle/>
          <a:p>
            <a:pPr marL="22860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123906" name="Picture 2" descr="http://www.cafeblossom.hk/cafepic/d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28036" y="-1"/>
            <a:ext cx="4376763" cy="5867401"/>
          </a:xfrm>
          <a:prstGeom prst="rect">
            <a:avLst/>
          </a:prstGeom>
          <a:noFill/>
        </p:spPr>
      </p:pic>
      <p:pic>
        <p:nvPicPr>
          <p:cNvPr id="123908" name="Picture 4" descr="http://1.bp.blogspot.com/_xvpz0TsiSyU/S0dFLvAVyLI/AAAAAAAAAkY/6q1WIAOWA98/s320/Enzym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0800" y="6019800"/>
            <a:ext cx="2520314" cy="3733800"/>
          </a:xfrm>
          <a:prstGeom prst="rect">
            <a:avLst/>
          </a:prstGeom>
          <a:noFill/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01905" y="504885"/>
            <a:ext cx="7729295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Arial Rounded MT Bold" pitchFamily="34" charset="0"/>
                <a:ea typeface="SimSun" pitchFamily="2" charset="-122"/>
                <a:cs typeface="Tahoma" pitchFamily="34" charset="0"/>
              </a:rPr>
              <a:t>Dr. Hiromi Shinya,</a:t>
            </a:r>
          </a:p>
          <a:p>
            <a:r>
              <a:rPr lang="en-US" sz="3200" dirty="0" err="1" smtClean="0">
                <a:solidFill>
                  <a:srgbClr val="FF0000"/>
                </a:solidFill>
                <a:latin typeface="Arial Rounded MT Bold" pitchFamily="34" charset="0"/>
                <a:ea typeface="SimSun" pitchFamily="2" charset="-122"/>
                <a:cs typeface="Tahoma" pitchFamily="34" charset="0"/>
              </a:rPr>
              <a:t>Pelopor</a:t>
            </a:r>
            <a:r>
              <a:rPr lang="en-US" sz="3200" dirty="0" smtClean="0">
                <a:solidFill>
                  <a:srgbClr val="FF0000"/>
                </a:solidFill>
                <a:latin typeface="Arial Rounded MT Bold" pitchFamily="34" charset="0"/>
                <a:ea typeface="SimSun" pitchFamily="2" charset="-122"/>
                <a:cs typeface="Tahoma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 MT Bold" pitchFamily="34" charset="0"/>
                <a:ea typeface="SimSun" pitchFamily="2" charset="-122"/>
                <a:cs typeface="Tahoma" pitchFamily="34" charset="0"/>
              </a:rPr>
              <a:t>Bedah</a:t>
            </a:r>
            <a:r>
              <a:rPr lang="en-US" sz="3200" dirty="0" smtClean="0">
                <a:solidFill>
                  <a:srgbClr val="FF0000"/>
                </a:solidFill>
                <a:latin typeface="Arial Rounded MT Bold" pitchFamily="34" charset="0"/>
                <a:ea typeface="SimSun" pitchFamily="2" charset="-122"/>
                <a:cs typeface="Tahoma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 MT Bold" pitchFamily="34" charset="0"/>
                <a:ea typeface="SimSun" pitchFamily="2" charset="-122"/>
                <a:cs typeface="Tahoma" pitchFamily="34" charset="0"/>
              </a:rPr>
              <a:t>Colonscopy</a:t>
            </a:r>
            <a:endParaRPr lang="en-US" sz="3200" dirty="0" smtClean="0">
              <a:solidFill>
                <a:srgbClr val="FF0000"/>
              </a:solidFill>
              <a:latin typeface="Arial Rounded MT Bold" pitchFamily="34" charset="0"/>
              <a:ea typeface="SimSun" pitchFamily="2" charset="-122"/>
              <a:cs typeface="Tahoma" pitchFamily="34" charset="0"/>
            </a:endParaRPr>
          </a:p>
          <a:p>
            <a:r>
              <a:rPr lang="en-US" sz="3200" dirty="0" smtClean="0">
                <a:solidFill>
                  <a:srgbClr val="FF0000"/>
                </a:solidFill>
                <a:latin typeface="Arial Rounded MT Bold" pitchFamily="34" charset="0"/>
                <a:ea typeface="SimSun" pitchFamily="2" charset="-122"/>
                <a:cs typeface="Tahoma" pitchFamily="34" charset="0"/>
              </a:rPr>
              <a:t>(The Shinya Technique)</a:t>
            </a:r>
          </a:p>
          <a:p>
            <a:r>
              <a:rPr lang="en-US" sz="3200" dirty="0" err="1" smtClean="0">
                <a:solidFill>
                  <a:srgbClr val="FF0000"/>
                </a:solidFill>
                <a:latin typeface="Arial Rounded MT Bold" pitchFamily="34" charset="0"/>
                <a:ea typeface="SimSun" pitchFamily="2" charset="-122"/>
                <a:cs typeface="Tahoma" pitchFamily="34" charset="0"/>
              </a:rPr>
              <a:t>Telah</a:t>
            </a:r>
            <a:r>
              <a:rPr lang="en-US" sz="3200" dirty="0" smtClean="0">
                <a:solidFill>
                  <a:srgbClr val="FF0000"/>
                </a:solidFill>
                <a:latin typeface="Arial Rounded MT Bold" pitchFamily="34" charset="0"/>
                <a:ea typeface="SimSun" pitchFamily="2" charset="-122"/>
                <a:cs typeface="Tahoma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 MT Bold" pitchFamily="34" charset="0"/>
                <a:ea typeface="SimSun" pitchFamily="2" charset="-122"/>
                <a:cs typeface="Tahoma" pitchFamily="34" charset="0"/>
              </a:rPr>
              <a:t>melakukan</a:t>
            </a:r>
            <a:r>
              <a:rPr lang="en-US" sz="3200" dirty="0" smtClean="0">
                <a:solidFill>
                  <a:srgbClr val="FF0000"/>
                </a:solidFill>
                <a:latin typeface="Arial Rounded MT Bold" pitchFamily="34" charset="0"/>
                <a:ea typeface="SimSun" pitchFamily="2" charset="-122"/>
                <a:cs typeface="Tahoma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 MT Bold" pitchFamily="34" charset="0"/>
                <a:ea typeface="SimSun" pitchFamily="2" charset="-122"/>
                <a:cs typeface="Tahoma" pitchFamily="34" charset="0"/>
              </a:rPr>
              <a:t>lebih</a:t>
            </a:r>
            <a:r>
              <a:rPr lang="en-US" sz="3200" dirty="0" smtClean="0">
                <a:solidFill>
                  <a:srgbClr val="FF0000"/>
                </a:solidFill>
                <a:latin typeface="Arial Rounded MT Bold" pitchFamily="34" charset="0"/>
                <a:ea typeface="SimSun" pitchFamily="2" charset="-122"/>
                <a:cs typeface="Tahoma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 MT Bold" pitchFamily="34" charset="0"/>
                <a:ea typeface="SimSun" pitchFamily="2" charset="-122"/>
                <a:cs typeface="Tahoma" pitchFamily="34" charset="0"/>
              </a:rPr>
              <a:t>dari</a:t>
            </a:r>
            <a:endParaRPr lang="en-US" sz="3200" dirty="0" smtClean="0">
              <a:solidFill>
                <a:srgbClr val="FF0000"/>
              </a:solidFill>
              <a:latin typeface="Arial Rounded MT Bold" pitchFamily="34" charset="0"/>
              <a:ea typeface="SimSun" pitchFamily="2" charset="-122"/>
              <a:cs typeface="Tahoma" pitchFamily="34" charset="0"/>
            </a:endParaRPr>
          </a:p>
          <a:p>
            <a:r>
              <a:rPr lang="en-US" sz="3200" dirty="0" smtClean="0">
                <a:solidFill>
                  <a:srgbClr val="FF0000"/>
                </a:solidFill>
                <a:latin typeface="Arial Rounded MT Bold" pitchFamily="34" charset="0"/>
                <a:ea typeface="SimSun" pitchFamily="2" charset="-122"/>
                <a:cs typeface="Tahoma" pitchFamily="34" charset="0"/>
              </a:rPr>
              <a:t>370.000 kali </a:t>
            </a:r>
            <a:r>
              <a:rPr lang="en-US" sz="3200" dirty="0" err="1" smtClean="0">
                <a:solidFill>
                  <a:srgbClr val="FF0000"/>
                </a:solidFill>
                <a:latin typeface="Arial Rounded MT Bold" pitchFamily="34" charset="0"/>
                <a:ea typeface="SimSun" pitchFamily="2" charset="-122"/>
                <a:cs typeface="Tahoma" pitchFamily="34" charset="0"/>
              </a:rPr>
              <a:t>pembedahan</a:t>
            </a:r>
            <a:endParaRPr lang="en-US" sz="3200" dirty="0" smtClean="0">
              <a:solidFill>
                <a:srgbClr val="FF0000"/>
              </a:solidFill>
              <a:latin typeface="Arial Rounded MT Bold" pitchFamily="34" charset="0"/>
              <a:ea typeface="SimSun" pitchFamily="2" charset="-122"/>
              <a:cs typeface="Tahoma" pitchFamily="34" charset="0"/>
            </a:endParaRPr>
          </a:p>
          <a:p>
            <a:r>
              <a:rPr lang="en-US" sz="3200" dirty="0" err="1" smtClean="0">
                <a:solidFill>
                  <a:srgbClr val="FF0000"/>
                </a:solidFill>
                <a:latin typeface="Arial Rounded MT Bold" pitchFamily="34" charset="0"/>
                <a:ea typeface="SimSun" pitchFamily="2" charset="-122"/>
                <a:cs typeface="Tahoma" pitchFamily="34" charset="0"/>
              </a:rPr>
              <a:t>Salah</a:t>
            </a:r>
            <a:r>
              <a:rPr lang="en-US" sz="3200" dirty="0" smtClean="0">
                <a:solidFill>
                  <a:srgbClr val="FF0000"/>
                </a:solidFill>
                <a:latin typeface="Arial Rounded MT Bold" pitchFamily="34" charset="0"/>
                <a:ea typeface="SimSun" pitchFamily="2" charset="-122"/>
                <a:cs typeface="Tahoma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 MT Bold" pitchFamily="34" charset="0"/>
                <a:ea typeface="SimSun" pitchFamily="2" charset="-122"/>
                <a:cs typeface="Tahoma" pitchFamily="34" charset="0"/>
              </a:rPr>
              <a:t>satu</a:t>
            </a:r>
            <a:r>
              <a:rPr lang="en-US" sz="3200" dirty="0" smtClean="0">
                <a:solidFill>
                  <a:srgbClr val="FF0000"/>
                </a:solidFill>
                <a:latin typeface="Arial Rounded MT Bold" pitchFamily="34" charset="0"/>
                <a:ea typeface="SimSun" pitchFamily="2" charset="-122"/>
                <a:cs typeface="Tahoma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 MT Bold" pitchFamily="34" charset="0"/>
                <a:ea typeface="SimSun" pitchFamily="2" charset="-122"/>
                <a:cs typeface="Tahoma" pitchFamily="34" charset="0"/>
              </a:rPr>
              <a:t>Dokter</a:t>
            </a:r>
            <a:r>
              <a:rPr lang="en-US" sz="3200" dirty="0" smtClean="0">
                <a:solidFill>
                  <a:srgbClr val="FF0000"/>
                </a:solidFill>
                <a:latin typeface="Arial Rounded MT Bold" pitchFamily="34" charset="0"/>
                <a:ea typeface="SimSun" pitchFamily="2" charset="-122"/>
                <a:cs typeface="Tahoma" pitchFamily="34" charset="0"/>
              </a:rPr>
              <a:t> paling </a:t>
            </a:r>
            <a:r>
              <a:rPr lang="en-US" sz="3200" dirty="0" err="1" smtClean="0">
                <a:solidFill>
                  <a:srgbClr val="FF0000"/>
                </a:solidFill>
                <a:latin typeface="Arial Rounded MT Bold" pitchFamily="34" charset="0"/>
                <a:ea typeface="SimSun" pitchFamily="2" charset="-122"/>
                <a:cs typeface="Tahoma" pitchFamily="34" charset="0"/>
              </a:rPr>
              <a:t>berpengaruh</a:t>
            </a:r>
            <a:endParaRPr lang="en-US" sz="3200" dirty="0" smtClean="0">
              <a:solidFill>
                <a:srgbClr val="FF0000"/>
              </a:solidFill>
              <a:latin typeface="Arial Rounded MT Bold" pitchFamily="34" charset="0"/>
              <a:ea typeface="SimSun" pitchFamily="2" charset="-122"/>
              <a:cs typeface="Tahoma" pitchFamily="34" charset="0"/>
            </a:endParaRPr>
          </a:p>
          <a:p>
            <a:r>
              <a:rPr lang="en-US" sz="3200" dirty="0" err="1" smtClean="0">
                <a:solidFill>
                  <a:srgbClr val="FF0000"/>
                </a:solidFill>
                <a:latin typeface="Arial Rounded MT Bold" pitchFamily="34" charset="0"/>
                <a:ea typeface="SimSun" pitchFamily="2" charset="-122"/>
                <a:cs typeface="Tahoma" pitchFamily="34" charset="0"/>
              </a:rPr>
              <a:t>di</a:t>
            </a:r>
            <a:r>
              <a:rPr lang="en-US" sz="3200" dirty="0" smtClean="0">
                <a:solidFill>
                  <a:srgbClr val="FF0000"/>
                </a:solidFill>
                <a:latin typeface="Arial Rounded MT Bold" pitchFamily="34" charset="0"/>
                <a:ea typeface="SimSun" pitchFamily="2" charset="-122"/>
                <a:cs typeface="Tahoma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 MT Bold" pitchFamily="34" charset="0"/>
                <a:ea typeface="SimSun" pitchFamily="2" charset="-122"/>
                <a:cs typeface="Tahoma" pitchFamily="34" charset="0"/>
              </a:rPr>
              <a:t>Dunia</a:t>
            </a:r>
            <a:r>
              <a:rPr lang="en-US" sz="3200" dirty="0" smtClean="0">
                <a:solidFill>
                  <a:srgbClr val="FF0000"/>
                </a:solidFill>
                <a:latin typeface="Arial Rounded MT Bold" pitchFamily="34" charset="0"/>
                <a:ea typeface="SimSun" pitchFamily="2" charset="-122"/>
                <a:cs typeface="Tahoma" pitchFamily="34" charset="0"/>
              </a:rPr>
              <a:t>.</a:t>
            </a:r>
          </a:p>
          <a:p>
            <a:r>
              <a:rPr lang="en-US" sz="3200" dirty="0" err="1" smtClean="0">
                <a:solidFill>
                  <a:srgbClr val="FF0000"/>
                </a:solidFill>
                <a:latin typeface="Arial Rounded MT Bold" pitchFamily="34" charset="0"/>
                <a:ea typeface="SimSun" pitchFamily="2" charset="-122"/>
                <a:cs typeface="Tahoma" pitchFamily="34" charset="0"/>
              </a:rPr>
              <a:t>Penulis</a:t>
            </a:r>
            <a:r>
              <a:rPr lang="en-US" sz="3200" dirty="0" smtClean="0">
                <a:solidFill>
                  <a:srgbClr val="FF0000"/>
                </a:solidFill>
                <a:latin typeface="Arial Rounded MT Bold" pitchFamily="34" charset="0"/>
                <a:ea typeface="SimSun" pitchFamily="2" charset="-122"/>
                <a:cs typeface="Tahoma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 MT Bold" pitchFamily="34" charset="0"/>
                <a:ea typeface="SimSun" pitchFamily="2" charset="-122"/>
                <a:cs typeface="Tahoma" pitchFamily="34" charset="0"/>
              </a:rPr>
              <a:t>buku</a:t>
            </a:r>
            <a:r>
              <a:rPr lang="en-US" sz="3200" dirty="0" smtClean="0">
                <a:solidFill>
                  <a:srgbClr val="FF0000"/>
                </a:solidFill>
                <a:latin typeface="Arial Rounded MT Bold" pitchFamily="34" charset="0"/>
                <a:ea typeface="SimSun" pitchFamily="2" charset="-122"/>
                <a:cs typeface="Tahoma" pitchFamily="34" charset="0"/>
              </a:rPr>
              <a:t> Best Seller</a:t>
            </a:r>
          </a:p>
          <a:p>
            <a:r>
              <a:rPr lang="en-US" sz="3200" dirty="0" smtClean="0">
                <a:solidFill>
                  <a:srgbClr val="FF0000"/>
                </a:solidFill>
                <a:latin typeface="Arial Rounded MT Bold" pitchFamily="34" charset="0"/>
                <a:ea typeface="SimSun" pitchFamily="2" charset="-122"/>
                <a:cs typeface="Tahoma" pitchFamily="34" charset="0"/>
              </a:rPr>
              <a:t>(The Miracle Of Enzyme) </a:t>
            </a:r>
            <a:endParaRPr lang="en-US" sz="3200" dirty="0">
              <a:solidFill>
                <a:srgbClr val="FF0000"/>
              </a:solidFill>
              <a:latin typeface="Arial Rounded MT Bold" pitchFamily="34" charset="0"/>
              <a:ea typeface="SimSun" pitchFamily="2" charset="-122"/>
              <a:cs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21000" y="6771144"/>
            <a:ext cx="9829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+mn-lt"/>
                <a:ea typeface="Adobe Fan Heiti Std B" pitchFamily="34" charset="-128"/>
              </a:rPr>
              <a:t>“</a:t>
            </a:r>
            <a:r>
              <a:rPr lang="en-US" sz="2800" b="1" dirty="0" err="1" smtClean="0">
                <a:solidFill>
                  <a:srgbClr val="FF0000"/>
                </a:solidFill>
                <a:latin typeface="+mn-lt"/>
                <a:ea typeface="Adobe Fan Heiti Std B" pitchFamily="34" charset="-128"/>
              </a:rPr>
              <a:t>Kangen</a:t>
            </a:r>
            <a:r>
              <a:rPr lang="en-US" sz="2800" b="1" dirty="0" smtClean="0">
                <a:solidFill>
                  <a:srgbClr val="FF0000"/>
                </a:solidFill>
                <a:latin typeface="+mn-lt"/>
                <a:ea typeface="Adobe Fan Heiti Std B" pitchFamily="34" charset="-128"/>
              </a:rPr>
              <a:t> Water is considered 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+mn-lt"/>
                <a:ea typeface="Adobe Fan Heiti Std B" pitchFamily="34" charset="-128"/>
              </a:rPr>
              <a:t>the very best drinking Water,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+mn-lt"/>
                <a:ea typeface="Adobe Fan Heiti Std B" pitchFamily="34" charset="-128"/>
              </a:rPr>
              <a:t>because  its  incomparable  POWER  of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+mn-lt"/>
                <a:ea typeface="Adobe Fan Heiti Std B" pitchFamily="34" charset="-128"/>
              </a:rPr>
              <a:t>HYDRATION, DETOXIFICATION, and  ANTI – OXIDATION”</a:t>
            </a:r>
          </a:p>
          <a:p>
            <a:endParaRPr lang="en-US" sz="2800" b="1" dirty="0" smtClean="0">
              <a:solidFill>
                <a:srgbClr val="FF0000"/>
              </a:solidFill>
              <a:latin typeface="+mn-lt"/>
              <a:ea typeface="Adobe Fan Heiti Std B" pitchFamily="34" charset="-128"/>
            </a:endParaRPr>
          </a:p>
          <a:p>
            <a:r>
              <a:rPr lang="en-US" sz="2800" b="1" dirty="0" smtClean="0">
                <a:solidFill>
                  <a:srgbClr val="FF0000"/>
                </a:solidFill>
                <a:latin typeface="+mn-lt"/>
                <a:ea typeface="Adobe Fan Heiti Std B" pitchFamily="34" charset="-128"/>
              </a:rPr>
              <a:t>THE ENZYME FACTOR – page 159</a:t>
            </a:r>
            <a:endParaRPr lang="en-US" sz="2800" b="1" dirty="0">
              <a:solidFill>
                <a:srgbClr val="FF0000"/>
              </a:solidFill>
              <a:latin typeface="+mn-lt"/>
              <a:ea typeface="Adobe Fan Heiti Std B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sertedImage.jpg"/>
          <p:cNvPicPr>
            <a:picLocks noChangeAspect="1"/>
          </p:cNvPicPr>
          <p:nvPr/>
        </p:nvPicPr>
        <p:blipFill>
          <a:blip r:embed="rId2"/>
          <a:srcRect t="3609" b="3609"/>
          <a:stretch>
            <a:fillRect/>
          </a:stretch>
        </p:blipFill>
        <p:spPr bwMode="auto">
          <a:xfrm>
            <a:off x="267121" y="228600"/>
            <a:ext cx="12483679" cy="8686800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pic>
        <p:nvPicPr>
          <p:cNvPr id="5" name="Picture 2" descr="InsertedImage.jpg"/>
          <p:cNvPicPr>
            <a:picLocks noChangeAspect="1"/>
          </p:cNvPicPr>
          <p:nvPr/>
        </p:nvPicPr>
        <p:blipFill>
          <a:blip r:embed="rId3"/>
          <a:srcRect t="3609" b="3607"/>
          <a:stretch>
            <a:fillRect/>
          </a:stretch>
        </p:blipFill>
        <p:spPr bwMode="auto">
          <a:xfrm>
            <a:off x="254000" y="304800"/>
            <a:ext cx="12496800" cy="8610600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pic>
        <p:nvPicPr>
          <p:cNvPr id="6" name="Picture 1" descr="InsertedImag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800" y="457199"/>
            <a:ext cx="11811000" cy="7893611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http://doctorrupan.com/wp-content/uploads/2013/09/Dr-Hiromi-Shinya-and-Kangen-Wat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" y="0"/>
            <a:ext cx="12985559" cy="975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www.beyondo2water.com/uploads/BlueChannelSplash2.jpg"/>
          <p:cNvPicPr>
            <a:picLocks noChangeAspect="1" noChangeArrowheads="1"/>
          </p:cNvPicPr>
          <p:nvPr/>
        </p:nvPicPr>
        <p:blipFill>
          <a:blip r:embed="rId2">
            <a:lum bright="12000" contrast="13000"/>
          </a:blip>
          <a:srcRect/>
          <a:stretch>
            <a:fillRect/>
          </a:stretch>
        </p:blipFill>
        <p:spPr bwMode="auto">
          <a:xfrm>
            <a:off x="0" y="0"/>
            <a:ext cx="13004800" cy="9741860"/>
          </a:xfrm>
          <a:prstGeom prst="rect">
            <a:avLst/>
          </a:prstGeom>
          <a:noFill/>
        </p:spPr>
      </p:pic>
      <p:pic>
        <p:nvPicPr>
          <p:cNvPr id="9218" name="Picture 2" descr="C:\Users\Maria\Downloads\new dr geral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0800" y="0"/>
            <a:ext cx="13055600" cy="975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www.beyondo2water.com/uploads/BlueChannelSplash2.jpg"/>
          <p:cNvPicPr>
            <a:picLocks noChangeAspect="1" noChangeArrowheads="1"/>
          </p:cNvPicPr>
          <p:nvPr/>
        </p:nvPicPr>
        <p:blipFill>
          <a:blip r:embed="rId2">
            <a:lum bright="12000" contrast="13000"/>
          </a:blip>
          <a:srcRect/>
          <a:stretch>
            <a:fillRect/>
          </a:stretch>
        </p:blipFill>
        <p:spPr bwMode="auto">
          <a:xfrm>
            <a:off x="0" y="0"/>
            <a:ext cx="13004800" cy="9741860"/>
          </a:xfrm>
          <a:prstGeom prst="rect">
            <a:avLst/>
          </a:prstGeom>
          <a:noFill/>
        </p:spPr>
      </p:pic>
      <p:pic>
        <p:nvPicPr>
          <p:cNvPr id="3074" name="Picture 2" descr="C:\Users\Maria\Desktop\yoseph\Image Stock ppt\dr dave carpenter phot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02600" y="2673626"/>
            <a:ext cx="4652094" cy="6927573"/>
          </a:xfrm>
          <a:prstGeom prst="rect">
            <a:avLst/>
          </a:prstGeom>
          <a:noFill/>
        </p:spPr>
      </p:pic>
      <p:pic>
        <p:nvPicPr>
          <p:cNvPr id="3075" name="Picture 3" descr="C:\Users\Maria\Desktop\yoseph\Image Stock ppt\Dr dave carpenter boo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4000" y="228599"/>
            <a:ext cx="5105400" cy="7894949"/>
          </a:xfrm>
          <a:prstGeom prst="rect">
            <a:avLst/>
          </a:prstGeom>
          <a:noFill/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5740400" y="228601"/>
            <a:ext cx="7010400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4400" b="1" i="1" dirty="0" err="1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Dr.Dave</a:t>
            </a:r>
            <a:r>
              <a:rPr lang="en-US" sz="4400" b="1" i="1" dirty="0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 Carpenter</a:t>
            </a:r>
            <a:endParaRPr lang="id-ID" sz="4400" b="1" i="1" dirty="0" smtClean="0">
              <a:solidFill>
                <a:schemeClr val="accent2">
                  <a:lumMod val="75000"/>
                </a:schemeClr>
              </a:solidFill>
              <a:latin typeface="Arial Rounded MT Bold" pitchFamily="34" charset="0"/>
            </a:endParaRPr>
          </a:p>
          <a:p>
            <a:pPr algn="r"/>
            <a:r>
              <a:rPr lang="id-ID" sz="4400" b="1" i="1" dirty="0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Pakar International</a:t>
            </a:r>
          </a:p>
          <a:p>
            <a:pPr algn="r"/>
            <a:r>
              <a:rPr lang="id-ID" sz="4400" b="1" i="1" dirty="0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Medical Acupunctur</a:t>
            </a:r>
            <a:endParaRPr lang="en-US" sz="4400" b="1" i="1" dirty="0" smtClean="0">
              <a:solidFill>
                <a:schemeClr val="accent2">
                  <a:lumMod val="75000"/>
                </a:schemeClr>
              </a:solidFill>
              <a:latin typeface="Arial Rounded MT Bold" pitchFamily="34" charset="0"/>
            </a:endParaRPr>
          </a:p>
          <a:p>
            <a:endParaRPr lang="en-US" sz="5400" b="1" i="1" dirty="0">
              <a:solidFill>
                <a:schemeClr val="accent2">
                  <a:lumMod val="75000"/>
                </a:schemeClr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http://media.dinomarket.com/docs/imgusr/2013-02/Tabel_PH_Makanan_040213160207_ll.jp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0800" y="0"/>
            <a:ext cx="8537503" cy="9753600"/>
          </a:xfrm>
          <a:prstGeom prst="rect">
            <a:avLst/>
          </a:prstGeom>
          <a:noFill/>
        </p:spPr>
      </p:pic>
      <p:pic>
        <p:nvPicPr>
          <p:cNvPr id="129028" name="Picture 4" descr="http://www.sehataja.com/wp-content/uploads/2013/12/Waspadai-Junk-food-sampah-dalam-tubuh-and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0200" y="2362200"/>
            <a:ext cx="4722073" cy="50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www.beyondo2water.com/uploads/BlueChannelSplash2.jpg"/>
          <p:cNvPicPr>
            <a:picLocks noChangeAspect="1" noChangeArrowheads="1"/>
          </p:cNvPicPr>
          <p:nvPr/>
        </p:nvPicPr>
        <p:blipFill>
          <a:blip r:embed="rId2">
            <a:lum bright="12000" contrast="13000"/>
          </a:blip>
          <a:srcRect/>
          <a:stretch>
            <a:fillRect/>
          </a:stretch>
        </p:blipFill>
        <p:spPr bwMode="auto">
          <a:xfrm>
            <a:off x="0" y="0"/>
            <a:ext cx="13004800" cy="9741860"/>
          </a:xfrm>
          <a:prstGeom prst="rect">
            <a:avLst/>
          </a:prstGeom>
          <a:noFill/>
        </p:spPr>
      </p:pic>
      <p:pic>
        <p:nvPicPr>
          <p:cNvPr id="4098" name="Picture 2" descr="C:\Users\Maria\Desktop\yoseph\Image Stock ppt\dr dave carpent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000" y="152400"/>
            <a:ext cx="12496800" cy="937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www.beyondo2water.com/uploads/BlueChannelSplash2.jpg"/>
          <p:cNvPicPr>
            <a:picLocks noChangeAspect="1" noChangeArrowheads="1"/>
          </p:cNvPicPr>
          <p:nvPr/>
        </p:nvPicPr>
        <p:blipFill>
          <a:blip r:embed="rId2">
            <a:lum bright="12000" contrast="13000"/>
          </a:blip>
          <a:srcRect/>
          <a:stretch>
            <a:fillRect/>
          </a:stretch>
        </p:blipFill>
        <p:spPr bwMode="auto">
          <a:xfrm>
            <a:off x="0" y="0"/>
            <a:ext cx="13004800" cy="9741860"/>
          </a:xfrm>
          <a:prstGeom prst="rect">
            <a:avLst/>
          </a:prstGeom>
          <a:noFill/>
        </p:spPr>
      </p:pic>
      <p:pic>
        <p:nvPicPr>
          <p:cNvPr id="2050" name="Picture 2" descr="C:\Users\Maria\Desktop\yoseph\Image Stock ppt\Dr Bob wright phot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7450667" cy="4191000"/>
          </a:xfrm>
          <a:prstGeom prst="rect">
            <a:avLst/>
          </a:prstGeom>
          <a:noFill/>
        </p:spPr>
      </p:pic>
      <p:pic>
        <p:nvPicPr>
          <p:cNvPr id="2051" name="Picture 3" descr="C:\Users\Maria\Desktop\yoseph\Image Stock ppt\Dr Bob wright bo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74000" y="1905000"/>
            <a:ext cx="4692722" cy="6629400"/>
          </a:xfrm>
          <a:prstGeom prst="rect">
            <a:avLst/>
          </a:prstGeom>
          <a:noFill/>
        </p:spPr>
      </p:pic>
      <p:pic>
        <p:nvPicPr>
          <p:cNvPr id="2053" name="Picture 5" descr="C:\Users\Maria\Desktop\yoseph\Image Stock ppt\bob wright endorsemen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399" y="5029200"/>
            <a:ext cx="7488335" cy="472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01115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ttp://www.beyondo2water.com/uploads/BlueChannelSplash2.jpg"/>
          <p:cNvPicPr>
            <a:picLocks noChangeAspect="1" noChangeArrowheads="1"/>
          </p:cNvPicPr>
          <p:nvPr/>
        </p:nvPicPr>
        <p:blipFill>
          <a:blip r:embed="rId2">
            <a:lum bright="12000" contrast="13000"/>
          </a:blip>
          <a:srcRect/>
          <a:stretch>
            <a:fillRect/>
          </a:stretch>
        </p:blipFill>
        <p:spPr bwMode="auto">
          <a:xfrm>
            <a:off x="0" y="0"/>
            <a:ext cx="13004800" cy="9741860"/>
          </a:xfrm>
          <a:prstGeom prst="rect">
            <a:avLst/>
          </a:prstGeom>
          <a:noFill/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77800" y="228600"/>
            <a:ext cx="900336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 i="1" dirty="0" err="1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Apa</a:t>
            </a:r>
            <a:r>
              <a:rPr lang="en-US" sz="5400" b="1" i="1" dirty="0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 </a:t>
            </a:r>
            <a:r>
              <a:rPr lang="en-US" sz="5400" b="1" i="1" dirty="0" err="1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Kata</a:t>
            </a:r>
            <a:r>
              <a:rPr lang="en-US" sz="5400" b="1" i="1" dirty="0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 </a:t>
            </a:r>
            <a:r>
              <a:rPr lang="en-US" sz="5400" b="1" i="1" dirty="0" err="1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Mereka</a:t>
            </a:r>
            <a:r>
              <a:rPr lang="en-US" sz="5400" b="1" i="1" dirty="0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  </a:t>
            </a:r>
            <a:r>
              <a:rPr lang="en-US" sz="5400" b="1" i="1" dirty="0" err="1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tentang</a:t>
            </a:r>
            <a:r>
              <a:rPr lang="en-US" sz="5400" b="1" i="1" dirty="0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 </a:t>
            </a:r>
          </a:p>
          <a:p>
            <a:r>
              <a:rPr lang="en-US" sz="5400" b="1" i="1" dirty="0" err="1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Kangen</a:t>
            </a:r>
            <a:r>
              <a:rPr lang="en-US" sz="5400" b="1" i="1" dirty="0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 Water !!!</a:t>
            </a:r>
            <a:endParaRPr lang="en-US" sz="5400" b="1" i="1" dirty="0">
              <a:solidFill>
                <a:schemeClr val="accent2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150531" name="Picture 3" descr="C:\Users\Maria\Desktop\yoseph\Kangen water\testimoni\0ql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0200" y="2552700"/>
            <a:ext cx="5753100" cy="5753100"/>
          </a:xfrm>
          <a:prstGeom prst="rect">
            <a:avLst/>
          </a:prstGeom>
          <a:noFill/>
        </p:spPr>
      </p:pic>
      <p:pic>
        <p:nvPicPr>
          <p:cNvPr id="150532" name="Picture 4" descr="C:\Users\Maria\Desktop\yoseph\Kangen water\testimoni\2j3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4800" y="2514600"/>
            <a:ext cx="5791200" cy="579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ttp://www.beyondo2water.com/uploads/BlueChannelSplash2.jpg"/>
          <p:cNvPicPr>
            <a:picLocks noChangeAspect="1" noChangeArrowheads="1"/>
          </p:cNvPicPr>
          <p:nvPr/>
        </p:nvPicPr>
        <p:blipFill>
          <a:blip r:embed="rId2">
            <a:lum bright="12000" contrast="13000"/>
          </a:blip>
          <a:srcRect/>
          <a:stretch>
            <a:fillRect/>
          </a:stretch>
        </p:blipFill>
        <p:spPr bwMode="auto">
          <a:xfrm>
            <a:off x="0" y="0"/>
            <a:ext cx="13004800" cy="9741860"/>
          </a:xfrm>
          <a:prstGeom prst="rect">
            <a:avLst/>
          </a:prstGeom>
          <a:noFill/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177800" y="228600"/>
            <a:ext cx="900336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 i="1" dirty="0" err="1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Apa</a:t>
            </a:r>
            <a:r>
              <a:rPr lang="en-US" sz="5400" b="1" i="1" dirty="0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 </a:t>
            </a:r>
            <a:r>
              <a:rPr lang="en-US" sz="5400" b="1" i="1" dirty="0" err="1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Kata</a:t>
            </a:r>
            <a:r>
              <a:rPr lang="en-US" sz="5400" b="1" i="1" dirty="0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 </a:t>
            </a:r>
            <a:r>
              <a:rPr lang="en-US" sz="5400" b="1" i="1" dirty="0" err="1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Mereka</a:t>
            </a:r>
            <a:r>
              <a:rPr lang="en-US" sz="5400" b="1" i="1" dirty="0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  </a:t>
            </a:r>
            <a:r>
              <a:rPr lang="en-US" sz="5400" b="1" i="1" dirty="0" err="1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tentang</a:t>
            </a:r>
            <a:r>
              <a:rPr lang="en-US" sz="5400" b="1" i="1" dirty="0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 </a:t>
            </a:r>
          </a:p>
          <a:p>
            <a:r>
              <a:rPr lang="en-US" sz="5400" b="1" i="1" dirty="0" err="1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Kangen</a:t>
            </a:r>
            <a:r>
              <a:rPr lang="en-US" sz="5400" b="1" i="1" dirty="0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 Water !!!</a:t>
            </a:r>
            <a:endParaRPr lang="en-US" sz="5400" b="1" i="1" dirty="0">
              <a:solidFill>
                <a:schemeClr val="accent2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pic>
        <p:nvPicPr>
          <p:cNvPr id="151554" name="Picture 2" descr="C:\Users\Maria\Desktop\yoseph\Kangen water\testimoni\Dewi lestari share kangen water to Sherina Munaf Father'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2286000"/>
            <a:ext cx="5283200" cy="3962400"/>
          </a:xfrm>
          <a:prstGeom prst="rect">
            <a:avLst/>
          </a:prstGeom>
          <a:noFill/>
        </p:spPr>
      </p:pic>
      <p:pic>
        <p:nvPicPr>
          <p:cNvPr id="151555" name="Picture 3" descr="C:\Users\Maria\Desktop\yoseph\Kangen water\testimoni\BJKGmsPCEAAhL42.jpg larg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92800" y="2285999"/>
            <a:ext cx="4876800" cy="4015031"/>
          </a:xfrm>
          <a:prstGeom prst="rect">
            <a:avLst/>
          </a:prstGeom>
          <a:noFill/>
        </p:spPr>
      </p:pic>
      <p:pic>
        <p:nvPicPr>
          <p:cNvPr id="151556" name="Picture 4" descr="C:\Users\Maria\Desktop\yoseph\Kangen water\testimoni\BO03jCLCQAAoofG.jpg larg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6400" y="6324600"/>
            <a:ext cx="5257800" cy="3429000"/>
          </a:xfrm>
          <a:prstGeom prst="rect">
            <a:avLst/>
          </a:prstGeom>
          <a:noFill/>
        </p:spPr>
      </p:pic>
      <p:pic>
        <p:nvPicPr>
          <p:cNvPr id="151558" name="Picture 6" descr="C:\Users\Maria\Desktop\yoseph\Kangen water\testimoni\testimoni_kanker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16600" y="6457950"/>
            <a:ext cx="4953000" cy="3143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http://www.beyondo2water.com/uploads/BlueChannelSplash2.jpg"/>
          <p:cNvPicPr>
            <a:picLocks noChangeAspect="1" noChangeArrowheads="1"/>
          </p:cNvPicPr>
          <p:nvPr/>
        </p:nvPicPr>
        <p:blipFill>
          <a:blip r:embed="rId2">
            <a:lum bright="12000" contrast="13000"/>
          </a:blip>
          <a:srcRect/>
          <a:stretch>
            <a:fillRect/>
          </a:stretch>
        </p:blipFill>
        <p:spPr bwMode="auto">
          <a:xfrm>
            <a:off x="0" y="0"/>
            <a:ext cx="13004800" cy="9741860"/>
          </a:xfrm>
          <a:prstGeom prst="rect">
            <a:avLst/>
          </a:prstGeom>
          <a:noFill/>
        </p:spPr>
      </p:pic>
      <p:pic>
        <p:nvPicPr>
          <p:cNvPr id="152578" name="Picture 2" descr="C:\Users\Maria\Desktop\yoseph\Kangen water\For My Team\Kanker sembuh by Kangen wat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600" y="0"/>
            <a:ext cx="5029200" cy="4274065"/>
          </a:xfrm>
          <a:prstGeom prst="rect">
            <a:avLst/>
          </a:prstGeom>
          <a:noFill/>
        </p:spPr>
      </p:pic>
      <p:pic>
        <p:nvPicPr>
          <p:cNvPr id="152580" name="Picture 4" descr="C:\Users\Maria\Desktop\yoseph\Kangen water\For My Team\pasang rin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07000" y="1"/>
            <a:ext cx="4267200" cy="4267200"/>
          </a:xfrm>
          <a:prstGeom prst="rect">
            <a:avLst/>
          </a:prstGeom>
          <a:noFill/>
        </p:spPr>
      </p:pic>
      <p:pic>
        <p:nvPicPr>
          <p:cNvPr id="152581" name="Picture 5" descr="C:\Users\Maria\Desktop\yoseph\Kangen water\For My Team\Testimon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47196" y="0"/>
            <a:ext cx="3432204" cy="4267200"/>
          </a:xfrm>
          <a:prstGeom prst="rect">
            <a:avLst/>
          </a:prstGeom>
          <a:noFill/>
        </p:spPr>
      </p:pic>
      <p:pic>
        <p:nvPicPr>
          <p:cNvPr id="152582" name="Picture 6" descr="C:\Users\Maria\Desktop\yoseph\Kangen water\For My Team\uLi Nugroho_ KANGEN Water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1600" y="4343400"/>
            <a:ext cx="5029200" cy="4191000"/>
          </a:xfrm>
          <a:prstGeom prst="rect">
            <a:avLst/>
          </a:prstGeom>
          <a:noFill/>
        </p:spPr>
      </p:pic>
      <p:pic>
        <p:nvPicPr>
          <p:cNvPr id="152583" name="Picture 7" descr="C:\Users\Maria\Desktop\yoseph\Kangen water\For My Team\Hilda _ 0821 1545 4082 _ www.BisnisAirKangen.com  _ID_.jpe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07000" y="4343400"/>
            <a:ext cx="4229100" cy="4229100"/>
          </a:xfrm>
          <a:prstGeom prst="rect">
            <a:avLst/>
          </a:prstGeom>
          <a:noFill/>
        </p:spPr>
      </p:pic>
      <p:pic>
        <p:nvPicPr>
          <p:cNvPr id="152584" name="Picture 8" descr="C:\Users\Maria\Desktop\yoseph\Kangen water\For My Team\testimony strong acidic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474200" y="4343400"/>
            <a:ext cx="3454400" cy="419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InsertedImag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89288" y="0"/>
            <a:ext cx="6553200" cy="9753600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sp>
        <p:nvSpPr>
          <p:cNvPr id="58371" name="AutoShape 3"/>
          <p:cNvSpPr>
            <a:spLocks/>
          </p:cNvSpPr>
          <p:nvPr/>
        </p:nvSpPr>
        <p:spPr bwMode="auto">
          <a:xfrm>
            <a:off x="9318625" y="9039225"/>
            <a:ext cx="3035300" cy="520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/>
          <a:lstStyle/>
          <a:p>
            <a:pPr algn="r" defTabSz="584200"/>
            <a:fld id="{BACE7E5A-01A3-460B-8DD1-52E4E417AAEE}" type="slidenum">
              <a:rPr lang="en-US" sz="1400">
                <a:latin typeface="Helvetica Light" charset="0"/>
                <a:ea typeface="Helvetica Light" charset="0"/>
                <a:cs typeface="Helvetica Light" charset="0"/>
                <a:sym typeface="Helvetica Light" charset="0"/>
              </a:rPr>
              <a:pPr algn="r" defTabSz="584200"/>
              <a:t>56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 descr="pasted-imag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63738" y="0"/>
            <a:ext cx="9075737" cy="9418638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sp>
        <p:nvSpPr>
          <p:cNvPr id="54274" name="AutoShape 2"/>
          <p:cNvSpPr>
            <a:spLocks/>
          </p:cNvSpPr>
          <p:nvPr/>
        </p:nvSpPr>
        <p:spPr bwMode="auto">
          <a:xfrm>
            <a:off x="9318625" y="9039225"/>
            <a:ext cx="3035300" cy="520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/>
          <a:lstStyle/>
          <a:p>
            <a:pPr algn="r" defTabSz="584200"/>
            <a:fld id="{503E90C9-DAF9-46D3-A113-3BE609FDD6DF}" type="slidenum">
              <a:rPr lang="en-US" sz="1400">
                <a:latin typeface="Helvetica Light" charset="0"/>
                <a:ea typeface="Helvetica Light" charset="0"/>
                <a:cs typeface="Helvetica Light" charset="0"/>
                <a:sym typeface="Helvetica Light" charset="0"/>
              </a:rPr>
              <a:pPr algn="r" defTabSz="584200"/>
              <a:t>57</a:t>
            </a:fld>
            <a:endParaRPr lang="en-US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Grp="1" noChangeArrowheads="1"/>
          </p:cNvSpPr>
          <p:nvPr>
            <p:ph type="title"/>
          </p:nvPr>
        </p:nvSpPr>
        <p:spPr>
          <a:xfrm>
            <a:off x="825500" y="635000"/>
            <a:ext cx="11353800" cy="1524000"/>
          </a:xfrm>
        </p:spPr>
        <p:txBody>
          <a:bodyPr lIns="0" tIns="0" rIns="0" bIns="0"/>
          <a:lstStyle/>
          <a:p>
            <a:pPr algn="ctr" defTabSz="584200"/>
            <a:endParaRPr lang="en-US" sz="80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pic>
        <p:nvPicPr>
          <p:cNvPr id="55298" name="Picture 2" descr="InsertedImag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411163"/>
            <a:ext cx="11966575" cy="8974137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sp>
        <p:nvSpPr>
          <p:cNvPr id="55299" name="AutoShape 3"/>
          <p:cNvSpPr>
            <a:spLocks/>
          </p:cNvSpPr>
          <p:nvPr/>
        </p:nvSpPr>
        <p:spPr bwMode="auto">
          <a:xfrm>
            <a:off x="9318625" y="9039225"/>
            <a:ext cx="3035300" cy="520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/>
          <a:lstStyle/>
          <a:p>
            <a:pPr algn="r" defTabSz="584200"/>
            <a:fld id="{95CF0D10-7721-42D6-A089-9ABA4CD7EE98}" type="slidenum">
              <a:rPr lang="en-US" sz="1400">
                <a:latin typeface="Helvetica Light" charset="0"/>
                <a:ea typeface="Helvetica Light" charset="0"/>
                <a:cs typeface="Helvetica Light" charset="0"/>
                <a:sym typeface="Helvetica Light" charset="0"/>
              </a:rPr>
              <a:pPr algn="r" defTabSz="584200"/>
              <a:t>58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ChangeArrowheads="1"/>
          </p:cNvSpPr>
          <p:nvPr>
            <p:ph type="title"/>
          </p:nvPr>
        </p:nvSpPr>
        <p:spPr>
          <a:xfrm>
            <a:off x="825500" y="635000"/>
            <a:ext cx="11353800" cy="1524000"/>
          </a:xfrm>
        </p:spPr>
        <p:txBody>
          <a:bodyPr lIns="0" tIns="0" rIns="0" bIns="0"/>
          <a:lstStyle/>
          <a:p>
            <a:pPr algn="ctr" defTabSz="584200"/>
            <a:endParaRPr lang="en-US" sz="80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pic>
        <p:nvPicPr>
          <p:cNvPr id="56322" name="Picture 2" descr="InsertedImag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2750" y="474663"/>
            <a:ext cx="12412663" cy="8612187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sp>
        <p:nvSpPr>
          <p:cNvPr id="56323" name="AutoShape 3"/>
          <p:cNvSpPr>
            <a:spLocks/>
          </p:cNvSpPr>
          <p:nvPr/>
        </p:nvSpPr>
        <p:spPr bwMode="auto">
          <a:xfrm>
            <a:off x="9318625" y="9039225"/>
            <a:ext cx="3035300" cy="520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/>
          <a:lstStyle/>
          <a:p>
            <a:pPr algn="r" defTabSz="584200"/>
            <a:fld id="{0D2EA6AA-1629-406D-B53A-54ED63305B9B}" type="slidenum">
              <a:rPr lang="en-US" sz="1400">
                <a:latin typeface="Helvetica Light" charset="0"/>
                <a:ea typeface="Helvetica Light" charset="0"/>
                <a:cs typeface="Helvetica Light" charset="0"/>
                <a:sym typeface="Helvetica Light" charset="0"/>
              </a:rPr>
              <a:pPr algn="r" defTabSz="584200"/>
              <a:t>59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own Arrow 15"/>
          <p:cNvSpPr/>
          <p:nvPr/>
        </p:nvSpPr>
        <p:spPr bwMode="auto">
          <a:xfrm>
            <a:off x="9626600" y="4114800"/>
            <a:ext cx="990600" cy="1828800"/>
          </a:xfrm>
          <a:prstGeom prst="downArrow">
            <a:avLst/>
          </a:prstGeom>
          <a:solidFill>
            <a:schemeClr val="bg1"/>
          </a:solidFill>
          <a:ln w="539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t" anchorCtr="0" compatLnSpc="1">
            <a:prstTxWarp prst="textNoShape">
              <a:avLst/>
            </a:prstTxWarp>
          </a:bodyPr>
          <a:lstStyle/>
          <a:p>
            <a:pPr marL="22860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126980" name="Picture 4" descr="http://3.bp.blogspot.com/-eBjkbpwB42Q/TokoEO3Ys1I/AAAAAAAAATc/Num3hAaQNGg/s1600/red-cell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40600" y="6324600"/>
            <a:ext cx="5105400" cy="2998115"/>
          </a:xfrm>
          <a:prstGeom prst="rect">
            <a:avLst/>
          </a:prstGeom>
          <a:noFill/>
        </p:spPr>
      </p:pic>
      <p:pic>
        <p:nvPicPr>
          <p:cNvPr id="126978" name="Picture 2" descr="http://epan.in/epans/jyotifishaquarium/charterhouse-aquatics-tetra-aquart-60l-comple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000" y="228600"/>
            <a:ext cx="5029200" cy="4267200"/>
          </a:xfrm>
          <a:prstGeom prst="rect">
            <a:avLst/>
          </a:prstGeom>
          <a:noFill/>
        </p:spPr>
      </p:pic>
      <p:pic>
        <p:nvPicPr>
          <p:cNvPr id="126982" name="Picture 6" descr="http://airkangenindonesia.files.wordpress.com/2013/03/dirty-bowl.jpg%3Fw%3D82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400" y="6019800"/>
            <a:ext cx="4713395" cy="3276600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 bwMode="auto">
          <a:xfrm>
            <a:off x="1701800" y="6553200"/>
            <a:ext cx="9448800" cy="2438400"/>
          </a:xfrm>
          <a:prstGeom prst="roundRect">
            <a:avLst/>
          </a:prstGeom>
          <a:solidFill>
            <a:schemeClr val="accent1">
              <a:alpha val="88000"/>
            </a:schemeClr>
          </a:solidFill>
          <a:ln w="25400" cap="flat" cmpd="sng" algn="ctr">
            <a:solidFill>
              <a:srgbClr val="BBE0E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t" anchorCtr="0" compatLnSpc="1">
            <a:prstTxWarp prst="textNoShape">
              <a:avLst/>
            </a:prstTxWarp>
          </a:bodyPr>
          <a:lstStyle/>
          <a:p>
            <a:pPr marL="22860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35200" y="7162800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Arial Rounded MT Bold" pitchFamily="34" charset="0"/>
              </a:rPr>
              <a:t>ACID  OVERLOAD</a:t>
            </a:r>
            <a:endParaRPr lang="en-US" sz="7200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pic>
        <p:nvPicPr>
          <p:cNvPr id="126984" name="Picture 8" descr="http://www.caraobat.com/wp-content/uploads/2013/07/Pengobatan-Tradisional-Untuk-Kanker-Darah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99217" y="533400"/>
            <a:ext cx="5046783" cy="3200400"/>
          </a:xfrm>
          <a:prstGeom prst="rect">
            <a:avLst/>
          </a:prstGeom>
          <a:noFill/>
        </p:spPr>
      </p:pic>
      <p:sp>
        <p:nvSpPr>
          <p:cNvPr id="14" name="Down Arrow 13"/>
          <p:cNvSpPr/>
          <p:nvPr/>
        </p:nvSpPr>
        <p:spPr bwMode="auto">
          <a:xfrm>
            <a:off x="2235200" y="4114800"/>
            <a:ext cx="990600" cy="1828800"/>
          </a:xfrm>
          <a:prstGeom prst="downArrow">
            <a:avLst/>
          </a:prstGeom>
          <a:solidFill>
            <a:schemeClr val="bg1"/>
          </a:solidFill>
          <a:ln w="539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t" anchorCtr="0" compatLnSpc="1">
            <a:prstTxWarp prst="textNoShape">
              <a:avLst/>
            </a:prstTxWarp>
          </a:bodyPr>
          <a:lstStyle/>
          <a:p>
            <a:pPr marL="22860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7400" y="4459069"/>
            <a:ext cx="11582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 Rounded MT Bold" pitchFamily="34" charset="0"/>
              </a:rPr>
              <a:t>Per 60 </a:t>
            </a:r>
            <a:r>
              <a:rPr lang="en-US" sz="3600" b="1" dirty="0" err="1" smtClean="0">
                <a:solidFill>
                  <a:srgbClr val="FF0000"/>
                </a:solidFill>
                <a:latin typeface="Arial Rounded MT Bold" pitchFamily="34" charset="0"/>
              </a:rPr>
              <a:t>detik</a:t>
            </a:r>
            <a:r>
              <a:rPr lang="en-US" sz="3600" b="1" dirty="0" smtClean="0">
                <a:solidFill>
                  <a:srgbClr val="FF0000"/>
                </a:solidFill>
                <a:latin typeface="Arial Rounded MT Bold" pitchFamily="34" charset="0"/>
              </a:rPr>
              <a:t> 300.000.000 </a:t>
            </a:r>
            <a:r>
              <a:rPr lang="en-US" sz="3600" b="1" dirty="0" err="1" smtClean="0">
                <a:solidFill>
                  <a:srgbClr val="FF0000"/>
                </a:solidFill>
                <a:latin typeface="Arial Rounded MT Bold" pitchFamily="34" charset="0"/>
              </a:rPr>
              <a:t>sel</a:t>
            </a:r>
            <a:r>
              <a:rPr lang="en-US" sz="3600" b="1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 Rounded MT Bold" pitchFamily="34" charset="0"/>
              </a:rPr>
              <a:t>dalam</a:t>
            </a:r>
            <a:r>
              <a:rPr lang="en-US" sz="3600" b="1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 Rounded MT Bold" pitchFamily="34" charset="0"/>
              </a:rPr>
              <a:t>tubuh</a:t>
            </a:r>
            <a:r>
              <a:rPr lang="en-US" sz="3600" b="1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 Rounded MT Bold" pitchFamily="34" charset="0"/>
              </a:rPr>
              <a:t>mati</a:t>
            </a:r>
            <a:endParaRPr lang="en-US" sz="3600" b="1" dirty="0" smtClean="0">
              <a:solidFill>
                <a:srgbClr val="FF0000"/>
              </a:solidFill>
              <a:latin typeface="Arial Rounded MT Bold" pitchFamily="34" charset="0"/>
            </a:endParaRPr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Arial Rounded MT Bold" pitchFamily="34" charset="0"/>
              </a:rPr>
              <a:t>Sel</a:t>
            </a:r>
            <a:r>
              <a:rPr lang="en-US" sz="3600" b="1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 Rounded MT Bold" pitchFamily="34" charset="0"/>
              </a:rPr>
              <a:t>Tubuh</a:t>
            </a:r>
            <a:r>
              <a:rPr lang="en-US" sz="3600" b="1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 Rounded MT Bold" pitchFamily="34" charset="0"/>
              </a:rPr>
              <a:t>Manusia</a:t>
            </a:r>
            <a:r>
              <a:rPr lang="en-US" sz="3600" b="1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 Rounded MT Bold" pitchFamily="34" charset="0"/>
              </a:rPr>
              <a:t>Seperti</a:t>
            </a:r>
            <a:r>
              <a:rPr lang="en-US" sz="3600" b="1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 Rounded MT Bold" pitchFamily="34" charset="0"/>
              </a:rPr>
              <a:t>Ikan</a:t>
            </a:r>
            <a:r>
              <a:rPr lang="en-US" sz="3600" b="1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 Rounded MT Bold" pitchFamily="34" charset="0"/>
              </a:rPr>
              <a:t>dalam</a:t>
            </a:r>
            <a:r>
              <a:rPr lang="en-US" sz="3600" b="1" dirty="0" smtClean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 Rounded MT Bold" pitchFamily="34" charset="0"/>
              </a:rPr>
              <a:t>Akuarium</a:t>
            </a:r>
            <a:endParaRPr lang="en-US" sz="3600" b="1" dirty="0" smtClean="0">
              <a:solidFill>
                <a:srgbClr val="FF0000"/>
              </a:solidFill>
              <a:latin typeface="Arial Rounded MT Bold" pitchFamily="34" charset="0"/>
            </a:endParaRPr>
          </a:p>
          <a:p>
            <a:pPr algn="ctr"/>
            <a:endParaRPr lang="en-US" sz="3600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6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6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6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6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" grpId="0" animBg="1"/>
      <p:bldP spid="6" grpId="0"/>
      <p:bldP spid="14" grpId="0" animBg="1"/>
      <p:bldP spid="1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 descr="InsertedImag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5913" y="942975"/>
            <a:ext cx="12117387" cy="7762875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sp>
        <p:nvSpPr>
          <p:cNvPr id="57346" name="AutoShape 2"/>
          <p:cNvSpPr>
            <a:spLocks/>
          </p:cNvSpPr>
          <p:nvPr/>
        </p:nvSpPr>
        <p:spPr bwMode="auto">
          <a:xfrm>
            <a:off x="9318625" y="9039225"/>
            <a:ext cx="3035300" cy="520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/>
          <a:lstStyle/>
          <a:p>
            <a:pPr algn="r" defTabSz="584200"/>
            <a:fld id="{62FA6E0B-D0E2-4AC2-B006-0901B2A8571F}" type="slidenum">
              <a:rPr lang="en-US" sz="1400">
                <a:latin typeface="Helvetica Light" charset="0"/>
                <a:ea typeface="Helvetica Light" charset="0"/>
                <a:cs typeface="Helvetica Light" charset="0"/>
                <a:sym typeface="Helvetica Light" charset="0"/>
              </a:rPr>
              <a:pPr algn="r" defTabSz="584200"/>
              <a:t>60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InsertedImage.jpg"/>
          <p:cNvPicPr>
            <a:picLocks noChangeAspect="1"/>
          </p:cNvPicPr>
          <p:nvPr/>
        </p:nvPicPr>
        <p:blipFill>
          <a:blip r:embed="rId3"/>
          <a:srcRect t="3609" b="3609"/>
          <a:stretch>
            <a:fillRect/>
          </a:stretch>
        </p:blipFill>
        <p:spPr bwMode="auto">
          <a:xfrm>
            <a:off x="227013" y="309563"/>
            <a:ext cx="12549187" cy="8732837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sp>
        <p:nvSpPr>
          <p:cNvPr id="30722" name="AutoShape 2"/>
          <p:cNvSpPr>
            <a:spLocks/>
          </p:cNvSpPr>
          <p:nvPr/>
        </p:nvSpPr>
        <p:spPr bwMode="auto">
          <a:xfrm>
            <a:off x="9318625" y="9039225"/>
            <a:ext cx="3035300" cy="520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/>
          <a:lstStyle/>
          <a:p>
            <a:pPr algn="r" defTabSz="584200"/>
            <a:fld id="{C054327B-8C15-46B6-B8EC-ECEFB6FE8589}" type="slidenum">
              <a:rPr lang="en-US" sz="1400">
                <a:latin typeface="Helvetica Light" charset="0"/>
                <a:ea typeface="Helvetica Light" charset="0"/>
                <a:cs typeface="Helvetica Light" charset="0"/>
                <a:sym typeface="Helvetica Light" charset="0"/>
              </a:rPr>
              <a:pPr algn="r" defTabSz="584200"/>
              <a:t>61</a:t>
            </a:fld>
            <a:endParaRPr lang="en-US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>
          <a:xfrm>
            <a:off x="825500" y="635000"/>
            <a:ext cx="11353800" cy="1524000"/>
          </a:xfrm>
        </p:spPr>
        <p:txBody>
          <a:bodyPr lIns="0" tIns="0" rIns="0" bIns="0"/>
          <a:lstStyle/>
          <a:p>
            <a:pPr algn="ctr" defTabSz="584200"/>
            <a:endParaRPr lang="en-US" sz="80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pic>
        <p:nvPicPr>
          <p:cNvPr id="31746" name="Picture 2" descr="InsertedImag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400" y="304800"/>
            <a:ext cx="12192000" cy="9144000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sp>
        <p:nvSpPr>
          <p:cNvPr id="31747" name="AutoShape 3"/>
          <p:cNvSpPr>
            <a:spLocks/>
          </p:cNvSpPr>
          <p:nvPr/>
        </p:nvSpPr>
        <p:spPr bwMode="auto">
          <a:xfrm>
            <a:off x="9318625" y="9039225"/>
            <a:ext cx="3035300" cy="520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/>
          <a:lstStyle/>
          <a:p>
            <a:pPr algn="r" defTabSz="584200"/>
            <a:fld id="{9BD80E9B-C820-4EC0-9DAF-4314C1D5B74B}" type="slidenum">
              <a:rPr lang="en-US" sz="1400">
                <a:latin typeface="Helvetica Light" charset="0"/>
                <a:ea typeface="Helvetica Light" charset="0"/>
                <a:cs typeface="Helvetica Light" charset="0"/>
                <a:sym typeface="Helvetica Light" charset="0"/>
              </a:rPr>
              <a:pPr algn="r" defTabSz="584200"/>
              <a:t>62</a:t>
            </a:fld>
            <a:endParaRPr lang="en-US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825500" y="635000"/>
            <a:ext cx="11353800" cy="1524000"/>
          </a:xfrm>
        </p:spPr>
        <p:txBody>
          <a:bodyPr lIns="0" tIns="0" rIns="0" bIns="0"/>
          <a:lstStyle/>
          <a:p>
            <a:pPr algn="ctr" defTabSz="584200"/>
            <a:endParaRPr lang="en-US" sz="80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pic>
        <p:nvPicPr>
          <p:cNvPr id="11266" name="Picture 2" descr="InsertedImag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63" y="0"/>
            <a:ext cx="12942887" cy="9707563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sp>
        <p:nvSpPr>
          <p:cNvPr id="11267" name="AutoShape 3"/>
          <p:cNvSpPr>
            <a:spLocks/>
          </p:cNvSpPr>
          <p:nvPr/>
        </p:nvSpPr>
        <p:spPr bwMode="auto">
          <a:xfrm>
            <a:off x="9318625" y="9039225"/>
            <a:ext cx="3035300" cy="520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/>
          <a:lstStyle/>
          <a:p>
            <a:pPr algn="r" defTabSz="584200"/>
            <a:fld id="{0F944E07-9D83-4A7C-B5BA-139ABED5117A}" type="slidenum">
              <a:rPr lang="en-US" sz="1400">
                <a:latin typeface="Helvetica Light" charset="0"/>
                <a:ea typeface="Helvetica Light" charset="0"/>
                <a:cs typeface="Helvetica Light" charset="0"/>
                <a:sym typeface="Helvetica Light" charset="0"/>
              </a:rPr>
              <a:pPr algn="r" defTabSz="584200"/>
              <a:t>63</a:t>
            </a:fld>
            <a:endParaRPr lang="en-US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825500" y="635000"/>
            <a:ext cx="11353800" cy="2184400"/>
          </a:xfrm>
        </p:spPr>
        <p:txBody>
          <a:bodyPr lIns="0" tIns="0" rIns="0" bIns="0"/>
          <a:lstStyle/>
          <a:p>
            <a:pPr algn="ctr" defTabSz="584200"/>
            <a:r>
              <a:rPr lang="en-US" sz="5600">
                <a:solidFill>
                  <a:srgbClr val="DD5400"/>
                </a:solidFill>
                <a:latin typeface="Georgia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Dewan Ketahan Nasional</a:t>
            </a:r>
            <a:br>
              <a:rPr lang="en-US" sz="5600">
                <a:solidFill>
                  <a:srgbClr val="DD5400"/>
                </a:solidFill>
                <a:latin typeface="Georgia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</a:br>
            <a:r>
              <a:rPr lang="en-US" sz="5600">
                <a:solidFill>
                  <a:srgbClr val="DD5400"/>
                </a:solidFill>
                <a:latin typeface="Georgia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Sekjen-nya Letnan Jendral Julianto</a:t>
            </a:r>
            <a:endParaRPr lang="en-US"/>
          </a:p>
        </p:txBody>
      </p:sp>
      <p:pic>
        <p:nvPicPr>
          <p:cNvPr id="12290" name="Picture 2" descr="InsertedImage.jpg"/>
          <p:cNvPicPr>
            <a:picLocks noChangeAspect="1"/>
          </p:cNvPicPr>
          <p:nvPr/>
        </p:nvPicPr>
        <p:blipFill>
          <a:blip r:embed="rId3"/>
          <a:srcRect l="-749" t="-1253" r="749" b="-571"/>
          <a:stretch>
            <a:fillRect/>
          </a:stretch>
        </p:blipFill>
        <p:spPr bwMode="auto">
          <a:xfrm>
            <a:off x="412750" y="3459163"/>
            <a:ext cx="12177713" cy="5392737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sp>
        <p:nvSpPr>
          <p:cNvPr id="12291" name="AutoShape 3"/>
          <p:cNvSpPr>
            <a:spLocks/>
          </p:cNvSpPr>
          <p:nvPr/>
        </p:nvSpPr>
        <p:spPr bwMode="auto">
          <a:xfrm>
            <a:off x="9318625" y="9039225"/>
            <a:ext cx="3035300" cy="520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/>
          <a:lstStyle/>
          <a:p>
            <a:pPr algn="r" defTabSz="584200"/>
            <a:fld id="{B6499312-527F-4C00-B5F0-731664D9EEA9}" type="slidenum">
              <a:rPr lang="en-US" sz="1400">
                <a:latin typeface="Helvetica Light" charset="0"/>
                <a:ea typeface="Helvetica Light" charset="0"/>
                <a:cs typeface="Helvetica Light" charset="0"/>
                <a:sym typeface="Helvetica Light" charset="0"/>
              </a:rPr>
              <a:pPr algn="r" defTabSz="584200"/>
              <a:t>64</a:t>
            </a:fld>
            <a:endParaRPr lang="en-US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825500" y="635000"/>
            <a:ext cx="11353800" cy="1524000"/>
          </a:xfrm>
        </p:spPr>
        <p:txBody>
          <a:bodyPr lIns="0" tIns="0" rIns="0" bIns="0"/>
          <a:lstStyle/>
          <a:p>
            <a:pPr algn="ctr" defTabSz="584200"/>
            <a:r>
              <a:rPr lang="en-US" sz="7200">
                <a:solidFill>
                  <a:srgbClr val="DD5400"/>
                </a:solidFill>
                <a:latin typeface="Georgia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Responnya sangat baik</a:t>
            </a:r>
            <a:endParaRPr lang="en-US"/>
          </a:p>
        </p:txBody>
      </p:sp>
      <p:pic>
        <p:nvPicPr>
          <p:cNvPr id="13314" name="Picture 2" descr="InsertedImag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sp>
        <p:nvSpPr>
          <p:cNvPr id="13315" name="AutoShape 3"/>
          <p:cNvSpPr>
            <a:spLocks/>
          </p:cNvSpPr>
          <p:nvPr/>
        </p:nvSpPr>
        <p:spPr bwMode="auto">
          <a:xfrm>
            <a:off x="9318625" y="9039225"/>
            <a:ext cx="3035300" cy="520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/>
          <a:lstStyle/>
          <a:p>
            <a:pPr algn="r" defTabSz="584200"/>
            <a:fld id="{E4E78179-67E1-4990-97D2-BC7D45D1E230}" type="slidenum">
              <a:rPr lang="en-US" sz="1400">
                <a:latin typeface="Helvetica Light" charset="0"/>
                <a:ea typeface="Helvetica Light" charset="0"/>
                <a:cs typeface="Helvetica Light" charset="0"/>
                <a:sym typeface="Helvetica Light" charset="0"/>
              </a:rPr>
              <a:pPr algn="r" defTabSz="584200"/>
              <a:t>65</a:t>
            </a:fld>
            <a:endParaRPr lang="en-US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825500" y="635000"/>
            <a:ext cx="11353800" cy="1524000"/>
          </a:xfrm>
        </p:spPr>
        <p:txBody>
          <a:bodyPr lIns="0" tIns="0" rIns="0" bIns="0"/>
          <a:lstStyle/>
          <a:p>
            <a:pPr algn="ctr" defTabSz="584200"/>
            <a:endParaRPr lang="en-US" sz="80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pic>
        <p:nvPicPr>
          <p:cNvPr id="14338" name="Picture 2" descr="InsertedImag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3003213" cy="9752013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sp>
        <p:nvSpPr>
          <p:cNvPr id="14339" name="AutoShape 3"/>
          <p:cNvSpPr>
            <a:spLocks/>
          </p:cNvSpPr>
          <p:nvPr/>
        </p:nvSpPr>
        <p:spPr bwMode="auto">
          <a:xfrm>
            <a:off x="9318625" y="9039225"/>
            <a:ext cx="3035300" cy="520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/>
          <a:lstStyle/>
          <a:p>
            <a:pPr algn="r" defTabSz="584200"/>
            <a:fld id="{64443722-AF8F-415A-9D4E-97D61D58B4A6}" type="slidenum">
              <a:rPr lang="en-US" sz="1400">
                <a:latin typeface="Helvetica Light" charset="0"/>
                <a:ea typeface="Helvetica Light" charset="0"/>
                <a:cs typeface="Helvetica Light" charset="0"/>
                <a:sym typeface="Helvetica Light" charset="0"/>
              </a:rPr>
              <a:pPr algn="r" defTabSz="584200"/>
              <a:t>66</a:t>
            </a:fld>
            <a:endParaRPr lang="en-US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825500" y="635000"/>
            <a:ext cx="11353800" cy="1524000"/>
          </a:xfrm>
        </p:spPr>
        <p:txBody>
          <a:bodyPr lIns="0" tIns="0" rIns="0" bIns="0"/>
          <a:lstStyle/>
          <a:p>
            <a:pPr algn="ctr" defTabSz="584200"/>
            <a:endParaRPr lang="en-US" sz="80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pic>
        <p:nvPicPr>
          <p:cNvPr id="15362" name="Picture 2" descr="InsertedImag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3003213" cy="9752013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sp>
        <p:nvSpPr>
          <p:cNvPr id="15363" name="AutoShape 3"/>
          <p:cNvSpPr>
            <a:spLocks/>
          </p:cNvSpPr>
          <p:nvPr/>
        </p:nvSpPr>
        <p:spPr bwMode="auto">
          <a:xfrm>
            <a:off x="9318625" y="9039225"/>
            <a:ext cx="3035300" cy="520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/>
          <a:lstStyle/>
          <a:p>
            <a:pPr algn="r" defTabSz="584200"/>
            <a:fld id="{2043384F-0490-428D-9D02-3548F739040A}" type="slidenum">
              <a:rPr lang="en-US" sz="1400">
                <a:latin typeface="Helvetica Light" charset="0"/>
                <a:ea typeface="Helvetica Light" charset="0"/>
                <a:cs typeface="Helvetica Light" charset="0"/>
                <a:sym typeface="Helvetica Light" charset="0"/>
              </a:rPr>
              <a:pPr algn="r" defTabSz="584200"/>
              <a:t>67</a:t>
            </a:fld>
            <a:endParaRPr lang="en-US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www.beyondo2water.com/uploads/BlueChannelSplash2.jpg"/>
          <p:cNvPicPr>
            <a:picLocks noChangeAspect="1" noChangeArrowheads="1"/>
          </p:cNvPicPr>
          <p:nvPr/>
        </p:nvPicPr>
        <p:blipFill>
          <a:blip r:embed="rId2">
            <a:lum bright="12000" contrast="13000"/>
          </a:blip>
          <a:srcRect/>
          <a:stretch>
            <a:fillRect/>
          </a:stretch>
        </p:blipFill>
        <p:spPr bwMode="auto">
          <a:xfrm>
            <a:off x="0" y="5943600"/>
            <a:ext cx="13004800" cy="3798260"/>
          </a:xfrm>
          <a:prstGeom prst="rect">
            <a:avLst/>
          </a:prstGeom>
          <a:noFill/>
        </p:spPr>
      </p:pic>
      <p:pic>
        <p:nvPicPr>
          <p:cNvPr id="6" name="Picture 2" descr="InsertedImag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00" y="2286000"/>
            <a:ext cx="12979400" cy="6705600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07163" y="152400"/>
            <a:ext cx="883363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 i="1" dirty="0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Mari Kita </a:t>
            </a:r>
            <a:r>
              <a:rPr lang="en-US" sz="5400" b="1" i="1" dirty="0" err="1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Buktikan</a:t>
            </a:r>
            <a:r>
              <a:rPr lang="en-US" sz="5400" b="1" i="1" dirty="0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 !!!</a:t>
            </a:r>
          </a:p>
          <a:p>
            <a:r>
              <a:rPr lang="en-US" sz="5400" b="1" i="1" dirty="0" err="1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Dengan</a:t>
            </a:r>
            <a:r>
              <a:rPr lang="en-US" sz="5400" b="1" i="1" dirty="0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  Demo </a:t>
            </a:r>
            <a:r>
              <a:rPr lang="en-US" sz="5400" b="1" i="1" dirty="0" err="1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Berikut</a:t>
            </a:r>
            <a:r>
              <a:rPr lang="en-US" sz="5400" b="1" i="1" dirty="0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  </a:t>
            </a:r>
            <a:r>
              <a:rPr lang="en-US" sz="5400" b="1" i="1" dirty="0" err="1" smtClean="0">
                <a:solidFill>
                  <a:schemeClr val="accent2">
                    <a:lumMod val="75000"/>
                  </a:schemeClr>
                </a:solidFill>
                <a:latin typeface="Arial Rounded MT Bold" pitchFamily="34" charset="0"/>
              </a:rPr>
              <a:t>ini</a:t>
            </a:r>
            <a:endParaRPr lang="en-US" sz="5400" b="1" i="1" dirty="0">
              <a:solidFill>
                <a:schemeClr val="accent2">
                  <a:lumMod val="75000"/>
                </a:schemeClr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Kangen Water\Photos\Pemilik Kangen Mesin\R.produksi  Kangen Water di Pamulang.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-1"/>
            <a:ext cx="7340600" cy="97874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>
          <a:xfrm>
            <a:off x="825500" y="635000"/>
            <a:ext cx="11353800" cy="1524000"/>
          </a:xfrm>
        </p:spPr>
        <p:txBody>
          <a:bodyPr lIns="0" tIns="0" rIns="0" bIns="0"/>
          <a:lstStyle/>
          <a:p>
            <a:pPr algn="ctr" defTabSz="584200"/>
            <a:endParaRPr lang="en-US" sz="80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pic>
        <p:nvPicPr>
          <p:cNvPr id="37890" name="Picture 2" descr="InsertedImag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400" y="304800"/>
            <a:ext cx="12192000" cy="9144000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sp>
        <p:nvSpPr>
          <p:cNvPr id="37891" name="AutoShape 3"/>
          <p:cNvSpPr>
            <a:spLocks/>
          </p:cNvSpPr>
          <p:nvPr/>
        </p:nvSpPr>
        <p:spPr bwMode="auto">
          <a:xfrm>
            <a:off x="9318625" y="9039225"/>
            <a:ext cx="3035300" cy="520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/>
          <a:lstStyle/>
          <a:p>
            <a:pPr algn="r" defTabSz="584200"/>
            <a:fld id="{6528BB7E-0771-4007-B36F-100A0CB203AE}" type="slidenum">
              <a:rPr lang="en-US" sz="1400">
                <a:latin typeface="Helvetica Light" charset="0"/>
                <a:ea typeface="Helvetica Light" charset="0"/>
                <a:cs typeface="Helvetica Light" charset="0"/>
                <a:sym typeface="Helvetica Light" charset="0"/>
              </a:rPr>
              <a:pPr algn="r" defTabSz="584200"/>
              <a:t>7</a:t>
            </a:fld>
            <a:endParaRPr lang="en-US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Kangen Water\Photos\Penjualan air kangen\Airkangen mengisi Bazar di RS Fatmawati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426200" cy="4495800"/>
          </a:xfrm>
          <a:prstGeom prst="rect">
            <a:avLst/>
          </a:prstGeom>
          <a:noFill/>
        </p:spPr>
      </p:pic>
      <p:pic>
        <p:nvPicPr>
          <p:cNvPr id="3075" name="Picture 3" descr="F:\Kangen Water\Photos\Penjualan air kangen\IMG-20120508-0137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495800"/>
            <a:ext cx="6426200" cy="5257800"/>
          </a:xfrm>
          <a:prstGeom prst="rect">
            <a:avLst/>
          </a:prstGeom>
          <a:noFill/>
        </p:spPr>
      </p:pic>
      <p:pic>
        <p:nvPicPr>
          <p:cNvPr id="3076" name="Picture 4" descr="F:\Kangen Water\Photos\Penjualan air kangen\IMG00368-20120223-09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6200" y="0"/>
            <a:ext cx="6578600" cy="4648200"/>
          </a:xfrm>
          <a:prstGeom prst="rect">
            <a:avLst/>
          </a:prstGeom>
          <a:noFill/>
        </p:spPr>
      </p:pic>
      <p:pic>
        <p:nvPicPr>
          <p:cNvPr id="3077" name="Picture 5" descr="F:\Kangen Water\Photos\Penjualan air kangen\Kangen water and beauty water siap kirim...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6200" y="4572000"/>
            <a:ext cx="6578600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http://waterful.biz/affsites/p1d5/images/compensation_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021815" cy="6629400"/>
          </a:xfrm>
          <a:prstGeom prst="rect">
            <a:avLst/>
          </a:prstGeom>
          <a:noFill/>
        </p:spPr>
      </p:pic>
      <p:pic>
        <p:nvPicPr>
          <p:cNvPr id="153604" name="Picture 4" descr="http://kangenwateralkaline.com/wp-content/uploads/2013/03/compensation_8poin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2200" y="7010400"/>
            <a:ext cx="10990370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 noGrp="1" noChangeArrowheads="1"/>
          </p:cNvSpPr>
          <p:nvPr>
            <p:ph type="title"/>
          </p:nvPr>
        </p:nvSpPr>
        <p:spPr>
          <a:xfrm>
            <a:off x="825500" y="635000"/>
            <a:ext cx="11353800" cy="1524000"/>
          </a:xfrm>
        </p:spPr>
        <p:txBody>
          <a:bodyPr lIns="0" tIns="0" rIns="0" bIns="0"/>
          <a:lstStyle/>
          <a:p>
            <a:pPr algn="ctr" defTabSz="584200"/>
            <a:endParaRPr lang="en-US" sz="80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pic>
        <p:nvPicPr>
          <p:cNvPr id="65538" name="Picture 2" descr="imag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2613" y="517525"/>
            <a:ext cx="12385675" cy="8991600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sp>
        <p:nvSpPr>
          <p:cNvPr id="65539" name="AutoShape 3"/>
          <p:cNvSpPr>
            <a:spLocks/>
          </p:cNvSpPr>
          <p:nvPr/>
        </p:nvSpPr>
        <p:spPr bwMode="auto">
          <a:xfrm>
            <a:off x="9318625" y="9039225"/>
            <a:ext cx="3035300" cy="520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/>
          <a:lstStyle/>
          <a:p>
            <a:pPr algn="r" defTabSz="584200"/>
            <a:fld id="{26A8CF3C-ADE4-44D2-9704-127AAFA33FDE}" type="slidenum">
              <a:rPr lang="en-US" sz="1400">
                <a:latin typeface="Helvetica Light" charset="0"/>
                <a:ea typeface="Helvetica Light" charset="0"/>
                <a:cs typeface="Helvetica Light" charset="0"/>
                <a:sym typeface="Helvetica Light" charset="0"/>
              </a:rPr>
              <a:pPr algn="r" defTabSz="584200"/>
              <a:t>72</a:t>
            </a:fld>
            <a:endParaRPr lang="en-US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AutoShape 1"/>
          <p:cNvSpPr>
            <a:spLocks/>
          </p:cNvSpPr>
          <p:nvPr/>
        </p:nvSpPr>
        <p:spPr bwMode="auto">
          <a:xfrm>
            <a:off x="1719263" y="1633538"/>
            <a:ext cx="13004800" cy="7508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2400"/>
              </a:spcBef>
            </a:pPr>
            <a:r>
              <a:rPr lang="en-US" sz="4000" b="1" u="sng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Marketing Plan</a:t>
            </a:r>
            <a:endParaRPr lang="en-US"/>
          </a:p>
        </p:txBody>
      </p:sp>
      <p:pic>
        <p:nvPicPr>
          <p:cNvPr id="66562" name="Picture 2" descr="imag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652250" y="1498600"/>
            <a:ext cx="1352550" cy="1427163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pic>
        <p:nvPicPr>
          <p:cNvPr id="66563" name="Picture 3" descr="imag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98600"/>
            <a:ext cx="1352550" cy="1427163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492375" y="2962275"/>
            <a:ext cx="3359150" cy="901700"/>
            <a:chOff x="0" y="0"/>
            <a:chExt cx="265" cy="71"/>
          </a:xfrm>
        </p:grpSpPr>
        <p:sp>
          <p:nvSpPr>
            <p:cNvPr id="66565" name="AutoShape 5"/>
            <p:cNvSpPr>
              <a:spLocks/>
            </p:cNvSpPr>
            <p:nvPr/>
          </p:nvSpPr>
          <p:spPr bwMode="auto">
            <a:xfrm>
              <a:off x="0" y="0"/>
              <a:ext cx="265" cy="7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36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 lIns="0" tIns="0" rIns="0" bIns="0"/>
            <a:lstStyle/>
            <a:p>
              <a:pPr defTabSz="914400">
                <a:spcBef>
                  <a:spcPts val="1200"/>
                </a:spcBef>
              </a:pPr>
              <a:endParaRPr lang="en-US" sz="3600"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66566" name="AutoShape 6"/>
            <p:cNvSpPr>
              <a:spLocks/>
            </p:cNvSpPr>
            <p:nvPr/>
          </p:nvSpPr>
          <p:spPr bwMode="auto">
            <a:xfrm>
              <a:off x="0" y="0"/>
              <a:ext cx="265" cy="6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63500" tIns="63500" rIns="63500" bIns="63500"/>
            <a:lstStyle/>
            <a:p>
              <a:pPr defTabSz="914400">
                <a:spcBef>
                  <a:spcPts val="1200"/>
                </a:spcBef>
              </a:pPr>
              <a:r>
                <a:rPr lang="en-US" sz="2000" b="1" i="1">
                  <a:latin typeface="Arial" pitchFamily="34" charset="0"/>
                  <a:cs typeface="Arial" pitchFamily="34" charset="0"/>
                  <a:sym typeface="Arial" pitchFamily="34" charset="0"/>
                </a:rPr>
                <a:t>No Entry Fee</a:t>
              </a:r>
            </a:p>
            <a:p>
              <a:pPr defTabSz="914400">
                <a:spcBef>
                  <a:spcPts val="1200"/>
                </a:spcBef>
              </a:pPr>
              <a:r>
                <a:rPr lang="en-US" sz="2000" b="1" i="1">
                  <a:latin typeface="Arial" pitchFamily="34" charset="0"/>
                  <a:cs typeface="Arial" pitchFamily="34" charset="0"/>
                  <a:sym typeface="Arial" pitchFamily="34" charset="0"/>
                </a:rPr>
                <a:t>Need A LeveLuk SD 501</a:t>
              </a:r>
              <a:endParaRPr lang="en-US"/>
            </a:p>
          </p:txBody>
        </p:sp>
      </p:grpSp>
      <p:sp>
        <p:nvSpPr>
          <p:cNvPr id="66567" name="Line 7"/>
          <p:cNvSpPr>
            <a:spLocks noChangeShapeType="1"/>
          </p:cNvSpPr>
          <p:nvPr/>
        </p:nvSpPr>
        <p:spPr bwMode="auto">
          <a:xfrm>
            <a:off x="1797050" y="3413125"/>
            <a:ext cx="695325" cy="0"/>
          </a:xfrm>
          <a:prstGeom prst="line">
            <a:avLst/>
          </a:prstGeom>
          <a:noFill/>
          <a:ln w="9360" cap="flat" cmpd="sng">
            <a:solidFill>
              <a:srgbClr val="000000"/>
            </a:solidFill>
            <a:prstDash val="solid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6568" name="AutoShape 8"/>
          <p:cNvSpPr>
            <a:spLocks/>
          </p:cNvSpPr>
          <p:nvPr/>
        </p:nvSpPr>
        <p:spPr bwMode="auto">
          <a:xfrm>
            <a:off x="433388" y="3197225"/>
            <a:ext cx="1409700" cy="4873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400"/>
              </a:spcBef>
            </a:pPr>
            <a:r>
              <a:rPr lang="en-US" sz="2300" b="1">
                <a:latin typeface="Arial" pitchFamily="34" charset="0"/>
                <a:cs typeface="Arial" pitchFamily="34" charset="0"/>
                <a:sym typeface="Arial" pitchFamily="34" charset="0"/>
              </a:rPr>
              <a:t>YOU</a:t>
            </a:r>
            <a:endParaRPr lang="en-US"/>
          </a:p>
        </p:txBody>
      </p:sp>
      <p:sp>
        <p:nvSpPr>
          <p:cNvPr id="66569" name="AutoShape 9"/>
          <p:cNvSpPr>
            <a:spLocks/>
          </p:cNvSpPr>
          <p:nvPr/>
        </p:nvSpPr>
        <p:spPr bwMode="auto">
          <a:xfrm>
            <a:off x="487363" y="3033713"/>
            <a:ext cx="1300162" cy="7588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66570" name="AutoShape 10"/>
          <p:cNvSpPr>
            <a:spLocks/>
          </p:cNvSpPr>
          <p:nvPr/>
        </p:nvSpPr>
        <p:spPr bwMode="auto">
          <a:xfrm>
            <a:off x="9318625" y="9039225"/>
            <a:ext cx="3035300" cy="520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/>
          <a:lstStyle/>
          <a:p>
            <a:pPr algn="r" defTabSz="584200"/>
            <a:fld id="{E6360A6E-DDFF-4B7D-BFE1-0B4FEAC67F37}" type="slidenum">
              <a:rPr lang="en-US" sz="1400">
                <a:latin typeface="Helvetica Light" charset="0"/>
                <a:ea typeface="Helvetica Light" charset="0"/>
                <a:cs typeface="Helvetica Light" charset="0"/>
                <a:sym typeface="Helvetica Light" charset="0"/>
              </a:rPr>
              <a:pPr algn="r" defTabSz="584200"/>
              <a:t>73</a:t>
            </a:fld>
            <a:endParaRPr lang="en-US"/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AutoShape 1"/>
          <p:cNvSpPr>
            <a:spLocks/>
          </p:cNvSpPr>
          <p:nvPr/>
        </p:nvSpPr>
        <p:spPr bwMode="auto">
          <a:xfrm>
            <a:off x="1735138" y="1714500"/>
            <a:ext cx="13004800" cy="7508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2400"/>
              </a:spcBef>
            </a:pPr>
            <a:r>
              <a:rPr lang="en-US" sz="4000" b="1" u="sng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Marketing Plan</a:t>
            </a:r>
            <a:endParaRPr lang="en-US"/>
          </a:p>
        </p:txBody>
      </p:sp>
      <p:pic>
        <p:nvPicPr>
          <p:cNvPr id="67586" name="Picture 2" descr="imag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52250" y="1498600"/>
            <a:ext cx="1352550" cy="1427163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pic>
        <p:nvPicPr>
          <p:cNvPr id="67587" name="Picture 3" descr="imag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98600"/>
            <a:ext cx="1352550" cy="1427163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sp>
        <p:nvSpPr>
          <p:cNvPr id="67588" name="AutoShape 4"/>
          <p:cNvSpPr>
            <a:spLocks/>
          </p:cNvSpPr>
          <p:nvPr/>
        </p:nvSpPr>
        <p:spPr bwMode="auto">
          <a:xfrm>
            <a:off x="433388" y="4389438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1A</a:t>
            </a:r>
            <a:endParaRPr lang="en-US"/>
          </a:p>
        </p:txBody>
      </p:sp>
      <p:sp>
        <p:nvSpPr>
          <p:cNvPr id="67589" name="AutoShape 5"/>
          <p:cNvSpPr>
            <a:spLocks/>
          </p:cNvSpPr>
          <p:nvPr/>
        </p:nvSpPr>
        <p:spPr bwMode="auto">
          <a:xfrm>
            <a:off x="487363" y="4425950"/>
            <a:ext cx="1300162" cy="757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4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4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67590" name="AutoShape 6"/>
          <p:cNvSpPr>
            <a:spLocks/>
          </p:cNvSpPr>
          <p:nvPr/>
        </p:nvSpPr>
        <p:spPr bwMode="auto">
          <a:xfrm>
            <a:off x="433388" y="5167313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$285</a:t>
            </a:r>
            <a:endParaRPr lang="en-US"/>
          </a:p>
        </p:txBody>
      </p:sp>
      <p:sp>
        <p:nvSpPr>
          <p:cNvPr id="67591" name="AutoShape 7"/>
          <p:cNvSpPr>
            <a:spLocks/>
          </p:cNvSpPr>
          <p:nvPr/>
        </p:nvSpPr>
        <p:spPr bwMode="auto">
          <a:xfrm>
            <a:off x="523875" y="4732338"/>
            <a:ext cx="1192213" cy="4111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500"/>
              </a:spcBef>
            </a:pP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Activated By</a:t>
            </a:r>
            <a:b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67592" name="AutoShape 8"/>
          <p:cNvSpPr>
            <a:spLocks/>
          </p:cNvSpPr>
          <p:nvPr/>
        </p:nvSpPr>
        <p:spPr bwMode="auto">
          <a:xfrm>
            <a:off x="271463" y="8870950"/>
            <a:ext cx="1733550" cy="5349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8 Points</a:t>
            </a:r>
            <a:endParaRPr lang="en-US"/>
          </a:p>
        </p:txBody>
      </p:sp>
      <p:sp>
        <p:nvSpPr>
          <p:cNvPr id="67593" name="Line 9"/>
          <p:cNvSpPr>
            <a:spLocks noChangeShapeType="1"/>
          </p:cNvSpPr>
          <p:nvPr/>
        </p:nvSpPr>
        <p:spPr bwMode="auto">
          <a:xfrm>
            <a:off x="1136650" y="5672138"/>
            <a:ext cx="3175" cy="2925762"/>
          </a:xfrm>
          <a:prstGeom prst="line">
            <a:avLst/>
          </a:prstGeom>
          <a:noFill/>
          <a:ln w="38160" cap="flat" cmpd="sng">
            <a:solidFill>
              <a:srgbClr val="008000"/>
            </a:solidFill>
            <a:prstDash val="lg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7594" name="AutoShape 10"/>
          <p:cNvSpPr>
            <a:spLocks/>
          </p:cNvSpPr>
          <p:nvPr/>
        </p:nvSpPr>
        <p:spPr bwMode="auto">
          <a:xfrm>
            <a:off x="433388" y="3197225"/>
            <a:ext cx="1409700" cy="4873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400"/>
              </a:spcBef>
            </a:pPr>
            <a:r>
              <a:rPr lang="en-US" sz="2300" b="1">
                <a:latin typeface="Arial" pitchFamily="34" charset="0"/>
                <a:cs typeface="Arial" pitchFamily="34" charset="0"/>
                <a:sym typeface="Arial" pitchFamily="34" charset="0"/>
              </a:rPr>
              <a:t>YOU</a:t>
            </a:r>
            <a:endParaRPr lang="en-US"/>
          </a:p>
        </p:txBody>
      </p:sp>
      <p:sp>
        <p:nvSpPr>
          <p:cNvPr id="67595" name="AutoShape 11"/>
          <p:cNvSpPr>
            <a:spLocks/>
          </p:cNvSpPr>
          <p:nvPr/>
        </p:nvSpPr>
        <p:spPr bwMode="auto">
          <a:xfrm>
            <a:off x="487363" y="3033713"/>
            <a:ext cx="1300162" cy="7588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cxnSp>
        <p:nvCxnSpPr>
          <p:cNvPr id="67596" name="AutoShape 12"/>
          <p:cNvCxnSpPr>
            <a:cxnSpLocks noChangeShapeType="1"/>
            <a:stCxn id="67595" idx="0"/>
            <a:endCxn id="67589" idx="0"/>
          </p:cNvCxnSpPr>
          <p:nvPr/>
        </p:nvCxnSpPr>
        <p:spPr bwMode="auto">
          <a:xfrm>
            <a:off x="1136650" y="3413125"/>
            <a:ext cx="0" cy="1390650"/>
          </a:xfrm>
          <a:prstGeom prst="straightConnector1">
            <a:avLst/>
          </a:prstGeom>
          <a:noFill/>
          <a:ln w="936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</p:cxnSp>
      <p:sp>
        <p:nvSpPr>
          <p:cNvPr id="67597" name="AutoShape 13"/>
          <p:cNvSpPr>
            <a:spLocks/>
          </p:cNvSpPr>
          <p:nvPr/>
        </p:nvSpPr>
        <p:spPr bwMode="auto">
          <a:xfrm>
            <a:off x="217488" y="5851525"/>
            <a:ext cx="631825" cy="23844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600" y="4300"/>
                </a:lnTo>
                <a:lnTo>
                  <a:pt x="16200" y="4300"/>
                </a:lnTo>
                <a:lnTo>
                  <a:pt x="16200" y="17300"/>
                </a:lnTo>
                <a:lnTo>
                  <a:pt x="21600" y="17300"/>
                </a:lnTo>
                <a:lnTo>
                  <a:pt x="10800" y="21600"/>
                </a:lnTo>
                <a:lnTo>
                  <a:pt x="0" y="17300"/>
                </a:lnTo>
                <a:lnTo>
                  <a:pt x="5400" y="17300"/>
                </a:lnTo>
                <a:lnTo>
                  <a:pt x="5400" y="4300"/>
                </a:lnTo>
                <a:lnTo>
                  <a:pt x="0" y="4300"/>
                </a:lnTo>
                <a:close/>
              </a:path>
            </a:pathLst>
          </a:custGeom>
          <a:solidFill>
            <a:srgbClr val="009900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67598" name="AutoShape 14"/>
          <p:cNvSpPr>
            <a:spLocks/>
          </p:cNvSpPr>
          <p:nvPr/>
        </p:nvSpPr>
        <p:spPr bwMode="auto">
          <a:xfrm rot="16200000">
            <a:off x="-463550" y="6838950"/>
            <a:ext cx="1968500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800"/>
              </a:spcBef>
            </a:pP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Indirect Sales</a:t>
            </a:r>
            <a:endParaRPr lang="en-US"/>
          </a:p>
        </p:txBody>
      </p:sp>
      <p:sp>
        <p:nvSpPr>
          <p:cNvPr id="67599" name="AutoShape 15"/>
          <p:cNvSpPr>
            <a:spLocks/>
          </p:cNvSpPr>
          <p:nvPr/>
        </p:nvSpPr>
        <p:spPr bwMode="auto">
          <a:xfrm>
            <a:off x="9318625" y="9039225"/>
            <a:ext cx="3035300" cy="520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/>
          <a:lstStyle/>
          <a:p>
            <a:pPr algn="r" defTabSz="584200"/>
            <a:fld id="{F37B54B5-2A5C-4715-934B-1F12F4291021}" type="slidenum">
              <a:rPr lang="en-US" sz="1400">
                <a:latin typeface="Helvetica Light" charset="0"/>
                <a:ea typeface="Helvetica Light" charset="0"/>
                <a:cs typeface="Helvetica Light" charset="0"/>
                <a:sym typeface="Helvetica Light" charset="0"/>
              </a:rPr>
              <a:pPr algn="r" defTabSz="584200"/>
              <a:t>74</a:t>
            </a:fld>
            <a:endParaRPr lang="en-US"/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7329920" presetClass="entr" presetSubtype="9622259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97329920" presetClass="entr" presetSubtype="9737028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2" grpId="0" autoUpdateAnimBg="0"/>
      <p:bldP spid="67593" grpId="0" animBg="1"/>
      <p:bldP spid="67597" grpId="0" animBg="1" autoUpdateAnimBg="0"/>
      <p:bldP spid="67598" grpId="0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AutoShape 1"/>
          <p:cNvSpPr>
            <a:spLocks/>
          </p:cNvSpPr>
          <p:nvPr/>
        </p:nvSpPr>
        <p:spPr bwMode="auto">
          <a:xfrm>
            <a:off x="1751013" y="1741488"/>
            <a:ext cx="13004800" cy="7508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2400"/>
              </a:spcBef>
            </a:pPr>
            <a:r>
              <a:rPr lang="en-US" sz="4000" b="1" u="sng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Marketing Plan</a:t>
            </a:r>
            <a:endParaRPr lang="en-US"/>
          </a:p>
        </p:txBody>
      </p:sp>
      <p:pic>
        <p:nvPicPr>
          <p:cNvPr id="69634" name="Picture 2" descr="imag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52250" y="1498600"/>
            <a:ext cx="1352550" cy="1427163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pic>
        <p:nvPicPr>
          <p:cNvPr id="69635" name="Picture 3" descr="imag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98600"/>
            <a:ext cx="1352550" cy="1427163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sp>
        <p:nvSpPr>
          <p:cNvPr id="69636" name="AutoShape 4"/>
          <p:cNvSpPr>
            <a:spLocks/>
          </p:cNvSpPr>
          <p:nvPr/>
        </p:nvSpPr>
        <p:spPr bwMode="auto">
          <a:xfrm>
            <a:off x="433388" y="4389438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1A</a:t>
            </a:r>
            <a:endParaRPr lang="en-US"/>
          </a:p>
        </p:txBody>
      </p:sp>
      <p:sp>
        <p:nvSpPr>
          <p:cNvPr id="69637" name="AutoShape 5"/>
          <p:cNvSpPr>
            <a:spLocks/>
          </p:cNvSpPr>
          <p:nvPr/>
        </p:nvSpPr>
        <p:spPr bwMode="auto">
          <a:xfrm>
            <a:off x="487363" y="4425950"/>
            <a:ext cx="1300162" cy="757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4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4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69638" name="AutoShape 6"/>
          <p:cNvSpPr>
            <a:spLocks/>
          </p:cNvSpPr>
          <p:nvPr/>
        </p:nvSpPr>
        <p:spPr bwMode="auto">
          <a:xfrm>
            <a:off x="433388" y="5167313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$285</a:t>
            </a:r>
            <a:endParaRPr lang="en-US"/>
          </a:p>
        </p:txBody>
      </p:sp>
      <p:sp>
        <p:nvSpPr>
          <p:cNvPr id="69639" name="AutoShape 7"/>
          <p:cNvSpPr>
            <a:spLocks/>
          </p:cNvSpPr>
          <p:nvPr/>
        </p:nvSpPr>
        <p:spPr bwMode="auto">
          <a:xfrm>
            <a:off x="2076450" y="4389438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1A</a:t>
            </a:r>
            <a:endParaRPr lang="en-US"/>
          </a:p>
        </p:txBody>
      </p:sp>
      <p:sp>
        <p:nvSpPr>
          <p:cNvPr id="69640" name="AutoShape 8"/>
          <p:cNvSpPr>
            <a:spLocks/>
          </p:cNvSpPr>
          <p:nvPr/>
        </p:nvSpPr>
        <p:spPr bwMode="auto">
          <a:xfrm>
            <a:off x="2132013" y="4425950"/>
            <a:ext cx="1300162" cy="757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4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4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69641" name="AutoShape 9"/>
          <p:cNvSpPr>
            <a:spLocks/>
          </p:cNvSpPr>
          <p:nvPr/>
        </p:nvSpPr>
        <p:spPr bwMode="auto">
          <a:xfrm>
            <a:off x="2185988" y="4732338"/>
            <a:ext cx="1192212" cy="4111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500"/>
              </a:spcBef>
            </a:pP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Activated By</a:t>
            </a:r>
            <a:b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69642" name="AutoShape 10"/>
          <p:cNvSpPr>
            <a:spLocks/>
          </p:cNvSpPr>
          <p:nvPr/>
        </p:nvSpPr>
        <p:spPr bwMode="auto">
          <a:xfrm>
            <a:off x="2076450" y="5167313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$285</a:t>
            </a:r>
            <a:endParaRPr lang="en-US"/>
          </a:p>
        </p:txBody>
      </p:sp>
      <p:sp>
        <p:nvSpPr>
          <p:cNvPr id="69643" name="AutoShape 11"/>
          <p:cNvSpPr>
            <a:spLocks/>
          </p:cNvSpPr>
          <p:nvPr/>
        </p:nvSpPr>
        <p:spPr bwMode="auto">
          <a:xfrm>
            <a:off x="523875" y="4732338"/>
            <a:ext cx="1192213" cy="4111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500"/>
              </a:spcBef>
            </a:pP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Activated By</a:t>
            </a:r>
            <a:b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69644" name="AutoShape 12"/>
          <p:cNvSpPr>
            <a:spLocks/>
          </p:cNvSpPr>
          <p:nvPr/>
        </p:nvSpPr>
        <p:spPr bwMode="auto">
          <a:xfrm>
            <a:off x="271463" y="8870950"/>
            <a:ext cx="1733550" cy="5349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8 Points</a:t>
            </a:r>
            <a:endParaRPr lang="en-US"/>
          </a:p>
        </p:txBody>
      </p:sp>
      <p:sp>
        <p:nvSpPr>
          <p:cNvPr id="69645" name="AutoShape 13"/>
          <p:cNvSpPr>
            <a:spLocks/>
          </p:cNvSpPr>
          <p:nvPr/>
        </p:nvSpPr>
        <p:spPr bwMode="auto">
          <a:xfrm>
            <a:off x="1936750" y="8870950"/>
            <a:ext cx="1735138" cy="5349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8 Points</a:t>
            </a:r>
            <a:endParaRPr lang="en-US"/>
          </a:p>
        </p:txBody>
      </p:sp>
      <p:sp>
        <p:nvSpPr>
          <p:cNvPr id="69646" name="Line 14"/>
          <p:cNvSpPr>
            <a:spLocks noChangeShapeType="1"/>
          </p:cNvSpPr>
          <p:nvPr/>
        </p:nvSpPr>
        <p:spPr bwMode="auto">
          <a:xfrm>
            <a:off x="1136650" y="5672138"/>
            <a:ext cx="3175" cy="2925762"/>
          </a:xfrm>
          <a:prstGeom prst="line">
            <a:avLst/>
          </a:prstGeom>
          <a:noFill/>
          <a:ln w="38160" cap="flat" cmpd="sng">
            <a:solidFill>
              <a:srgbClr val="008000"/>
            </a:solidFill>
            <a:prstDash val="lg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647" name="Line 15"/>
          <p:cNvSpPr>
            <a:spLocks noChangeShapeType="1"/>
          </p:cNvSpPr>
          <p:nvPr/>
        </p:nvSpPr>
        <p:spPr bwMode="auto">
          <a:xfrm>
            <a:off x="2779713" y="5672138"/>
            <a:ext cx="4762" cy="2925762"/>
          </a:xfrm>
          <a:prstGeom prst="line">
            <a:avLst/>
          </a:prstGeom>
          <a:noFill/>
          <a:ln w="38160" cap="flat" cmpd="sng">
            <a:solidFill>
              <a:srgbClr val="008000"/>
            </a:solidFill>
            <a:prstDash val="lg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648" name="AutoShape 16"/>
          <p:cNvSpPr>
            <a:spLocks/>
          </p:cNvSpPr>
          <p:nvPr/>
        </p:nvSpPr>
        <p:spPr bwMode="auto">
          <a:xfrm>
            <a:off x="433388" y="3197225"/>
            <a:ext cx="1409700" cy="4873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400"/>
              </a:spcBef>
            </a:pPr>
            <a:r>
              <a:rPr lang="en-US" sz="2300" b="1">
                <a:latin typeface="Arial" pitchFamily="34" charset="0"/>
                <a:cs typeface="Arial" pitchFamily="34" charset="0"/>
                <a:sym typeface="Arial" pitchFamily="34" charset="0"/>
              </a:rPr>
              <a:t>YOU</a:t>
            </a:r>
            <a:endParaRPr lang="en-US"/>
          </a:p>
        </p:txBody>
      </p:sp>
      <p:sp>
        <p:nvSpPr>
          <p:cNvPr id="69649" name="AutoShape 17"/>
          <p:cNvSpPr>
            <a:spLocks/>
          </p:cNvSpPr>
          <p:nvPr/>
        </p:nvSpPr>
        <p:spPr bwMode="auto">
          <a:xfrm>
            <a:off x="487363" y="3033713"/>
            <a:ext cx="1300162" cy="7588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cxnSp>
        <p:nvCxnSpPr>
          <p:cNvPr id="69650" name="AutoShape 18"/>
          <p:cNvCxnSpPr>
            <a:cxnSpLocks noChangeShapeType="1"/>
            <a:stCxn id="69649" idx="0"/>
            <a:endCxn id="69637" idx="0"/>
          </p:cNvCxnSpPr>
          <p:nvPr/>
        </p:nvCxnSpPr>
        <p:spPr bwMode="auto">
          <a:xfrm>
            <a:off x="1136650" y="3413125"/>
            <a:ext cx="0" cy="1390650"/>
          </a:xfrm>
          <a:prstGeom prst="straightConnector1">
            <a:avLst/>
          </a:prstGeom>
          <a:noFill/>
          <a:ln w="936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</p:cxnSp>
      <p:cxnSp>
        <p:nvCxnSpPr>
          <p:cNvPr id="69651" name="AutoShape 19"/>
          <p:cNvCxnSpPr>
            <a:cxnSpLocks noChangeShapeType="1"/>
            <a:stCxn id="69649" idx="0"/>
            <a:endCxn id="69640" idx="0"/>
          </p:cNvCxnSpPr>
          <p:nvPr/>
        </p:nvCxnSpPr>
        <p:spPr bwMode="auto">
          <a:xfrm>
            <a:off x="1136650" y="3413125"/>
            <a:ext cx="1644650" cy="1390650"/>
          </a:xfrm>
          <a:prstGeom prst="straightConnector1">
            <a:avLst/>
          </a:prstGeom>
          <a:noFill/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</p:cxnSp>
      <p:sp>
        <p:nvSpPr>
          <p:cNvPr id="69652" name="AutoShape 20"/>
          <p:cNvSpPr>
            <a:spLocks/>
          </p:cNvSpPr>
          <p:nvPr/>
        </p:nvSpPr>
        <p:spPr bwMode="auto">
          <a:xfrm>
            <a:off x="217488" y="5851525"/>
            <a:ext cx="631825" cy="23844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600" y="4300"/>
                </a:lnTo>
                <a:lnTo>
                  <a:pt x="16200" y="4300"/>
                </a:lnTo>
                <a:lnTo>
                  <a:pt x="16200" y="17300"/>
                </a:lnTo>
                <a:lnTo>
                  <a:pt x="21600" y="17300"/>
                </a:lnTo>
                <a:lnTo>
                  <a:pt x="10800" y="21600"/>
                </a:lnTo>
                <a:lnTo>
                  <a:pt x="0" y="17300"/>
                </a:lnTo>
                <a:lnTo>
                  <a:pt x="5400" y="17300"/>
                </a:lnTo>
                <a:lnTo>
                  <a:pt x="5400" y="4300"/>
                </a:lnTo>
                <a:lnTo>
                  <a:pt x="0" y="4300"/>
                </a:lnTo>
                <a:close/>
              </a:path>
            </a:pathLst>
          </a:custGeom>
          <a:solidFill>
            <a:srgbClr val="009900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69653" name="AutoShape 21"/>
          <p:cNvSpPr>
            <a:spLocks/>
          </p:cNvSpPr>
          <p:nvPr/>
        </p:nvSpPr>
        <p:spPr bwMode="auto">
          <a:xfrm rot="16200000">
            <a:off x="-463550" y="6838950"/>
            <a:ext cx="1968500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800"/>
              </a:spcBef>
            </a:pP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Indirect Sales</a:t>
            </a:r>
            <a:endParaRPr lang="en-US"/>
          </a:p>
        </p:txBody>
      </p:sp>
      <p:sp>
        <p:nvSpPr>
          <p:cNvPr id="69654" name="AutoShape 22"/>
          <p:cNvSpPr>
            <a:spLocks/>
          </p:cNvSpPr>
          <p:nvPr/>
        </p:nvSpPr>
        <p:spPr bwMode="auto">
          <a:xfrm>
            <a:off x="1209675" y="3829050"/>
            <a:ext cx="1517650" cy="433388"/>
          </a:xfrm>
          <a:prstGeom prst="rightArrow">
            <a:avLst>
              <a:gd name="adj1" fmla="val 66667"/>
              <a:gd name="adj2" fmla="val 88583"/>
            </a:avLst>
          </a:prstGeom>
          <a:solidFill>
            <a:srgbClr val="009900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69655" name="AutoShape 23"/>
          <p:cNvSpPr>
            <a:spLocks/>
          </p:cNvSpPr>
          <p:nvPr/>
        </p:nvSpPr>
        <p:spPr bwMode="auto">
          <a:xfrm>
            <a:off x="1209675" y="3865563"/>
            <a:ext cx="1301750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800"/>
              </a:spcBef>
            </a:pP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69656" name="AutoShape 24"/>
          <p:cNvSpPr>
            <a:spLocks/>
          </p:cNvSpPr>
          <p:nvPr/>
        </p:nvSpPr>
        <p:spPr bwMode="auto">
          <a:xfrm>
            <a:off x="9318625" y="9039225"/>
            <a:ext cx="3035300" cy="520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/>
          <a:lstStyle/>
          <a:p>
            <a:pPr algn="r" defTabSz="584200"/>
            <a:fld id="{54E0506A-6260-4258-AABF-F7CEE7CFC1CC}" type="slidenum">
              <a:rPr lang="en-US" sz="1400">
                <a:latin typeface="Helvetica Light" charset="0"/>
                <a:ea typeface="Helvetica Light" charset="0"/>
                <a:cs typeface="Helvetica Light" charset="0"/>
                <a:sym typeface="Helvetica Light" charset="0"/>
              </a:rPr>
              <a:pPr algn="r" defTabSz="584200"/>
              <a:t>75</a:t>
            </a:fld>
            <a:endParaRPr lang="en-US"/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9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9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5" grpId="0" autoUpdateAnimBg="0"/>
      <p:bldP spid="69647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Line 1"/>
          <p:cNvSpPr>
            <a:spLocks noChangeShapeType="1"/>
          </p:cNvSpPr>
          <p:nvPr/>
        </p:nvSpPr>
        <p:spPr bwMode="auto">
          <a:xfrm>
            <a:off x="4424363" y="5635625"/>
            <a:ext cx="3175" cy="2709863"/>
          </a:xfrm>
          <a:prstGeom prst="line">
            <a:avLst/>
          </a:prstGeom>
          <a:noFill/>
          <a:ln w="38160" cap="flat" cmpd="sng">
            <a:solidFill>
              <a:srgbClr val="008000"/>
            </a:solidFill>
            <a:prstDash val="lg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1682" name="AutoShape 2"/>
          <p:cNvSpPr>
            <a:spLocks/>
          </p:cNvSpPr>
          <p:nvPr/>
        </p:nvSpPr>
        <p:spPr bwMode="auto">
          <a:xfrm>
            <a:off x="1674813" y="1658938"/>
            <a:ext cx="13004800" cy="7508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2400"/>
              </a:spcBef>
            </a:pPr>
            <a:r>
              <a:rPr lang="en-US" sz="4000" b="1" u="sng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Marketing Plan</a:t>
            </a:r>
            <a:endParaRPr lang="en-US"/>
          </a:p>
        </p:txBody>
      </p:sp>
      <p:pic>
        <p:nvPicPr>
          <p:cNvPr id="71683" name="Picture 3" descr="imag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52250" y="1498600"/>
            <a:ext cx="1352550" cy="1427163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pic>
        <p:nvPicPr>
          <p:cNvPr id="71684" name="Picture 4" descr="imag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98600"/>
            <a:ext cx="1352550" cy="1427163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sp>
        <p:nvSpPr>
          <p:cNvPr id="71685" name="AutoShape 5"/>
          <p:cNvSpPr>
            <a:spLocks/>
          </p:cNvSpPr>
          <p:nvPr/>
        </p:nvSpPr>
        <p:spPr bwMode="auto">
          <a:xfrm>
            <a:off x="433388" y="4389438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1A</a:t>
            </a:r>
            <a:endParaRPr lang="en-US"/>
          </a:p>
        </p:txBody>
      </p:sp>
      <p:sp>
        <p:nvSpPr>
          <p:cNvPr id="71686" name="AutoShape 6"/>
          <p:cNvSpPr>
            <a:spLocks/>
          </p:cNvSpPr>
          <p:nvPr/>
        </p:nvSpPr>
        <p:spPr bwMode="auto">
          <a:xfrm>
            <a:off x="487363" y="4425950"/>
            <a:ext cx="1300162" cy="757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4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4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1687" name="AutoShape 7"/>
          <p:cNvSpPr>
            <a:spLocks/>
          </p:cNvSpPr>
          <p:nvPr/>
        </p:nvSpPr>
        <p:spPr bwMode="auto">
          <a:xfrm>
            <a:off x="433388" y="5167313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$285</a:t>
            </a:r>
            <a:endParaRPr lang="en-US"/>
          </a:p>
        </p:txBody>
      </p:sp>
      <p:sp>
        <p:nvSpPr>
          <p:cNvPr id="71688" name="AutoShape 8"/>
          <p:cNvSpPr>
            <a:spLocks/>
          </p:cNvSpPr>
          <p:nvPr/>
        </p:nvSpPr>
        <p:spPr bwMode="auto">
          <a:xfrm>
            <a:off x="2076450" y="4389438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1A</a:t>
            </a:r>
            <a:endParaRPr lang="en-US"/>
          </a:p>
        </p:txBody>
      </p:sp>
      <p:sp>
        <p:nvSpPr>
          <p:cNvPr id="71689" name="AutoShape 9"/>
          <p:cNvSpPr>
            <a:spLocks/>
          </p:cNvSpPr>
          <p:nvPr/>
        </p:nvSpPr>
        <p:spPr bwMode="auto">
          <a:xfrm>
            <a:off x="2132013" y="4425950"/>
            <a:ext cx="1300162" cy="757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4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4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1690" name="AutoShape 10"/>
          <p:cNvSpPr>
            <a:spLocks/>
          </p:cNvSpPr>
          <p:nvPr/>
        </p:nvSpPr>
        <p:spPr bwMode="auto">
          <a:xfrm>
            <a:off x="2185988" y="4732338"/>
            <a:ext cx="1192212" cy="4111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500"/>
              </a:spcBef>
            </a:pP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Activated By</a:t>
            </a:r>
            <a:b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71691" name="AutoShape 11"/>
          <p:cNvSpPr>
            <a:spLocks/>
          </p:cNvSpPr>
          <p:nvPr/>
        </p:nvSpPr>
        <p:spPr bwMode="auto">
          <a:xfrm>
            <a:off x="2076450" y="5167313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$285</a:t>
            </a:r>
            <a:endParaRPr lang="en-US"/>
          </a:p>
        </p:txBody>
      </p:sp>
      <p:sp>
        <p:nvSpPr>
          <p:cNvPr id="71692" name="AutoShape 12"/>
          <p:cNvSpPr>
            <a:spLocks/>
          </p:cNvSpPr>
          <p:nvPr/>
        </p:nvSpPr>
        <p:spPr bwMode="auto">
          <a:xfrm>
            <a:off x="523875" y="4732338"/>
            <a:ext cx="1192213" cy="4111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500"/>
              </a:spcBef>
            </a:pP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Activated By</a:t>
            </a:r>
            <a:b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71693" name="AutoShape 13"/>
          <p:cNvSpPr>
            <a:spLocks/>
          </p:cNvSpPr>
          <p:nvPr/>
        </p:nvSpPr>
        <p:spPr bwMode="auto">
          <a:xfrm>
            <a:off x="3721100" y="4389438"/>
            <a:ext cx="1408113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2A</a:t>
            </a:r>
            <a:endParaRPr lang="en-US"/>
          </a:p>
        </p:txBody>
      </p:sp>
      <p:sp>
        <p:nvSpPr>
          <p:cNvPr id="71694" name="AutoShape 14"/>
          <p:cNvSpPr>
            <a:spLocks/>
          </p:cNvSpPr>
          <p:nvPr/>
        </p:nvSpPr>
        <p:spPr bwMode="auto">
          <a:xfrm>
            <a:off x="3775075" y="4425950"/>
            <a:ext cx="1300163" cy="757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4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4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1695" name="AutoShape 15"/>
          <p:cNvSpPr>
            <a:spLocks/>
          </p:cNvSpPr>
          <p:nvPr/>
        </p:nvSpPr>
        <p:spPr bwMode="auto">
          <a:xfrm>
            <a:off x="3721100" y="5167313"/>
            <a:ext cx="1408113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$570</a:t>
            </a:r>
            <a:endParaRPr lang="en-US"/>
          </a:p>
        </p:txBody>
      </p:sp>
      <p:sp>
        <p:nvSpPr>
          <p:cNvPr id="71696" name="AutoShape 16"/>
          <p:cNvSpPr>
            <a:spLocks/>
          </p:cNvSpPr>
          <p:nvPr/>
        </p:nvSpPr>
        <p:spPr bwMode="auto">
          <a:xfrm>
            <a:off x="3829050" y="4732338"/>
            <a:ext cx="1192213" cy="4111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500"/>
              </a:spcBef>
            </a:pP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Activated By</a:t>
            </a:r>
            <a:b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3540125" y="8437563"/>
            <a:ext cx="1733550" cy="534987"/>
            <a:chOff x="0" y="0"/>
            <a:chExt cx="137" cy="43"/>
          </a:xfrm>
        </p:grpSpPr>
        <p:sp>
          <p:nvSpPr>
            <p:cNvPr id="71698" name="AutoShape 18"/>
            <p:cNvSpPr>
              <a:spLocks/>
            </p:cNvSpPr>
            <p:nvPr/>
          </p:nvSpPr>
          <p:spPr bwMode="auto">
            <a:xfrm>
              <a:off x="0" y="0"/>
              <a:ext cx="137" cy="4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0" tIns="0" rIns="0" bIns="0"/>
            <a:lstStyle/>
            <a:p>
              <a:pPr defTabSz="914400">
                <a:spcBef>
                  <a:spcPts val="1600"/>
                </a:spcBef>
              </a:pPr>
              <a:endParaRPr lang="en-US" sz="3600"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71699" name="AutoShape 19"/>
            <p:cNvSpPr>
              <a:spLocks/>
            </p:cNvSpPr>
            <p:nvPr/>
          </p:nvSpPr>
          <p:spPr bwMode="auto">
            <a:xfrm>
              <a:off x="0" y="0"/>
              <a:ext cx="137" cy="4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63500" tIns="63500" rIns="63500" bIns="63500"/>
            <a:lstStyle/>
            <a:p>
              <a:pPr defTabSz="914400">
                <a:spcBef>
                  <a:spcPts val="1600"/>
                </a:spcBef>
              </a:pPr>
              <a:r>
                <a:rPr lang="en-US" sz="2600" b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7 Points</a:t>
              </a:r>
              <a:endParaRPr lang="en-US"/>
            </a:p>
          </p:txBody>
        </p:sp>
      </p:grpSp>
      <p:sp>
        <p:nvSpPr>
          <p:cNvPr id="71700" name="Line 20"/>
          <p:cNvSpPr>
            <a:spLocks noChangeShapeType="1"/>
          </p:cNvSpPr>
          <p:nvPr/>
        </p:nvSpPr>
        <p:spPr bwMode="auto">
          <a:xfrm>
            <a:off x="5292725" y="4443413"/>
            <a:ext cx="0" cy="4875212"/>
          </a:xfrm>
          <a:prstGeom prst="line">
            <a:avLst/>
          </a:prstGeom>
          <a:noFill/>
          <a:ln w="9360" cap="flat" cmpd="sng">
            <a:solidFill>
              <a:srgbClr val="000066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1701" name="AutoShape 21"/>
          <p:cNvSpPr>
            <a:spLocks/>
          </p:cNvSpPr>
          <p:nvPr/>
        </p:nvSpPr>
        <p:spPr bwMode="auto">
          <a:xfrm>
            <a:off x="271463" y="8870950"/>
            <a:ext cx="1733550" cy="5349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8 Points</a:t>
            </a:r>
            <a:endParaRPr lang="en-US"/>
          </a:p>
        </p:txBody>
      </p:sp>
      <p:sp>
        <p:nvSpPr>
          <p:cNvPr id="71702" name="AutoShape 22"/>
          <p:cNvSpPr>
            <a:spLocks/>
          </p:cNvSpPr>
          <p:nvPr/>
        </p:nvSpPr>
        <p:spPr bwMode="auto">
          <a:xfrm>
            <a:off x="1914525" y="8870950"/>
            <a:ext cx="1770063" cy="5349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8 Points</a:t>
            </a:r>
            <a:endParaRPr lang="en-US"/>
          </a:p>
        </p:txBody>
      </p:sp>
      <p:sp>
        <p:nvSpPr>
          <p:cNvPr id="71703" name="Line 23"/>
          <p:cNvSpPr>
            <a:spLocks noChangeShapeType="1"/>
          </p:cNvSpPr>
          <p:nvPr/>
        </p:nvSpPr>
        <p:spPr bwMode="auto">
          <a:xfrm>
            <a:off x="3357563" y="9405938"/>
            <a:ext cx="1138237" cy="544512"/>
          </a:xfrm>
          <a:prstGeom prst="line">
            <a:avLst/>
          </a:prstGeom>
          <a:noFill/>
          <a:ln w="38160" cap="flat" cmpd="sng">
            <a:solidFill>
              <a:srgbClr val="000000"/>
            </a:solidFill>
            <a:prstDash val="sysDot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1704" name="Line 24"/>
          <p:cNvSpPr>
            <a:spLocks noChangeShapeType="1"/>
          </p:cNvSpPr>
          <p:nvPr/>
        </p:nvSpPr>
        <p:spPr bwMode="auto">
          <a:xfrm>
            <a:off x="1136650" y="5672138"/>
            <a:ext cx="3175" cy="2925762"/>
          </a:xfrm>
          <a:prstGeom prst="line">
            <a:avLst/>
          </a:prstGeom>
          <a:noFill/>
          <a:ln w="38160" cap="flat" cmpd="sng">
            <a:solidFill>
              <a:srgbClr val="008000"/>
            </a:solidFill>
            <a:prstDash val="lg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1705" name="Line 25"/>
          <p:cNvSpPr>
            <a:spLocks noChangeShapeType="1"/>
          </p:cNvSpPr>
          <p:nvPr/>
        </p:nvSpPr>
        <p:spPr bwMode="auto">
          <a:xfrm>
            <a:off x="2779713" y="5672138"/>
            <a:ext cx="4762" cy="2925762"/>
          </a:xfrm>
          <a:prstGeom prst="line">
            <a:avLst/>
          </a:prstGeom>
          <a:noFill/>
          <a:ln w="38160" cap="flat" cmpd="sng">
            <a:solidFill>
              <a:srgbClr val="008000"/>
            </a:solidFill>
            <a:prstDash val="lg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1706" name="AutoShape 26"/>
          <p:cNvSpPr>
            <a:spLocks/>
          </p:cNvSpPr>
          <p:nvPr/>
        </p:nvSpPr>
        <p:spPr bwMode="auto">
          <a:xfrm>
            <a:off x="433388" y="3197225"/>
            <a:ext cx="1409700" cy="4873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400"/>
              </a:spcBef>
            </a:pPr>
            <a:r>
              <a:rPr lang="en-US" sz="2300" b="1">
                <a:latin typeface="Arial" pitchFamily="34" charset="0"/>
                <a:cs typeface="Arial" pitchFamily="34" charset="0"/>
                <a:sym typeface="Arial" pitchFamily="34" charset="0"/>
              </a:rPr>
              <a:t>YOU</a:t>
            </a:r>
            <a:endParaRPr lang="en-US"/>
          </a:p>
        </p:txBody>
      </p:sp>
      <p:sp>
        <p:nvSpPr>
          <p:cNvPr id="71707" name="AutoShape 27"/>
          <p:cNvSpPr>
            <a:spLocks/>
          </p:cNvSpPr>
          <p:nvPr/>
        </p:nvSpPr>
        <p:spPr bwMode="auto">
          <a:xfrm>
            <a:off x="487363" y="3033713"/>
            <a:ext cx="1300162" cy="7588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cxnSp>
        <p:nvCxnSpPr>
          <p:cNvPr id="71708" name="AutoShape 28"/>
          <p:cNvCxnSpPr>
            <a:cxnSpLocks noChangeShapeType="1"/>
            <a:stCxn id="71707" idx="0"/>
            <a:endCxn id="71686" idx="0"/>
          </p:cNvCxnSpPr>
          <p:nvPr/>
        </p:nvCxnSpPr>
        <p:spPr bwMode="auto">
          <a:xfrm>
            <a:off x="1136650" y="3413125"/>
            <a:ext cx="0" cy="1390650"/>
          </a:xfrm>
          <a:prstGeom prst="straightConnector1">
            <a:avLst/>
          </a:prstGeom>
          <a:noFill/>
          <a:ln w="936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</p:cxnSp>
      <p:cxnSp>
        <p:nvCxnSpPr>
          <p:cNvPr id="71709" name="AutoShape 29"/>
          <p:cNvCxnSpPr>
            <a:cxnSpLocks noChangeShapeType="1"/>
            <a:stCxn id="71707" idx="0"/>
            <a:endCxn id="71689" idx="0"/>
          </p:cNvCxnSpPr>
          <p:nvPr/>
        </p:nvCxnSpPr>
        <p:spPr bwMode="auto">
          <a:xfrm>
            <a:off x="1136650" y="3413125"/>
            <a:ext cx="1644650" cy="1390650"/>
          </a:xfrm>
          <a:prstGeom prst="straightConnector1">
            <a:avLst/>
          </a:prstGeom>
          <a:noFill/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</p:cxnSp>
      <p:cxnSp>
        <p:nvCxnSpPr>
          <p:cNvPr id="71710" name="AutoShape 30"/>
          <p:cNvCxnSpPr>
            <a:cxnSpLocks noChangeShapeType="1"/>
            <a:stCxn id="71707" idx="0"/>
            <a:endCxn id="71694" idx="0"/>
          </p:cNvCxnSpPr>
          <p:nvPr/>
        </p:nvCxnSpPr>
        <p:spPr bwMode="auto">
          <a:xfrm>
            <a:off x="1136650" y="3413125"/>
            <a:ext cx="3287713" cy="1390650"/>
          </a:xfrm>
          <a:prstGeom prst="straightConnector1">
            <a:avLst/>
          </a:prstGeom>
          <a:noFill/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</p:cxnSp>
      <p:sp>
        <p:nvSpPr>
          <p:cNvPr id="71711" name="AutoShape 31"/>
          <p:cNvSpPr>
            <a:spLocks/>
          </p:cNvSpPr>
          <p:nvPr/>
        </p:nvSpPr>
        <p:spPr bwMode="auto">
          <a:xfrm>
            <a:off x="217488" y="5851525"/>
            <a:ext cx="631825" cy="23844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600" y="4300"/>
                </a:lnTo>
                <a:lnTo>
                  <a:pt x="16200" y="4300"/>
                </a:lnTo>
                <a:lnTo>
                  <a:pt x="16200" y="17300"/>
                </a:lnTo>
                <a:lnTo>
                  <a:pt x="21600" y="17300"/>
                </a:lnTo>
                <a:lnTo>
                  <a:pt x="10800" y="21600"/>
                </a:lnTo>
                <a:lnTo>
                  <a:pt x="0" y="17300"/>
                </a:lnTo>
                <a:lnTo>
                  <a:pt x="5400" y="17300"/>
                </a:lnTo>
                <a:lnTo>
                  <a:pt x="5400" y="4300"/>
                </a:lnTo>
                <a:lnTo>
                  <a:pt x="0" y="4300"/>
                </a:lnTo>
                <a:close/>
              </a:path>
            </a:pathLst>
          </a:custGeom>
          <a:solidFill>
            <a:srgbClr val="009900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1712" name="AutoShape 32"/>
          <p:cNvSpPr>
            <a:spLocks/>
          </p:cNvSpPr>
          <p:nvPr/>
        </p:nvSpPr>
        <p:spPr bwMode="auto">
          <a:xfrm rot="16200000">
            <a:off x="-463550" y="6838950"/>
            <a:ext cx="1968500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800"/>
              </a:spcBef>
            </a:pP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Indirect Sales</a:t>
            </a:r>
            <a:endParaRPr lang="en-US"/>
          </a:p>
        </p:txBody>
      </p:sp>
      <p:sp>
        <p:nvSpPr>
          <p:cNvPr id="71713" name="AutoShape 33"/>
          <p:cNvSpPr>
            <a:spLocks/>
          </p:cNvSpPr>
          <p:nvPr/>
        </p:nvSpPr>
        <p:spPr bwMode="auto">
          <a:xfrm>
            <a:off x="1209675" y="3829050"/>
            <a:ext cx="1517650" cy="433388"/>
          </a:xfrm>
          <a:prstGeom prst="rightArrow">
            <a:avLst>
              <a:gd name="adj1" fmla="val 66667"/>
              <a:gd name="adj2" fmla="val 88583"/>
            </a:avLst>
          </a:prstGeom>
          <a:solidFill>
            <a:srgbClr val="009900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1714" name="AutoShape 34"/>
          <p:cNvSpPr>
            <a:spLocks/>
          </p:cNvSpPr>
          <p:nvPr/>
        </p:nvSpPr>
        <p:spPr bwMode="auto">
          <a:xfrm>
            <a:off x="1209675" y="3865563"/>
            <a:ext cx="1301750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800"/>
              </a:spcBef>
            </a:pP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71715" name="AutoShape 35"/>
          <p:cNvSpPr>
            <a:spLocks/>
          </p:cNvSpPr>
          <p:nvPr/>
        </p:nvSpPr>
        <p:spPr bwMode="auto">
          <a:xfrm>
            <a:off x="2854325" y="3829050"/>
            <a:ext cx="1516063" cy="433388"/>
          </a:xfrm>
          <a:prstGeom prst="rightArrow">
            <a:avLst>
              <a:gd name="adj1" fmla="val 66667"/>
              <a:gd name="adj2" fmla="val 88491"/>
            </a:avLst>
          </a:prstGeom>
          <a:solidFill>
            <a:srgbClr val="009900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1716" name="AutoShape 36"/>
          <p:cNvSpPr>
            <a:spLocks/>
          </p:cNvSpPr>
          <p:nvPr/>
        </p:nvSpPr>
        <p:spPr bwMode="auto">
          <a:xfrm>
            <a:off x="2854325" y="3865563"/>
            <a:ext cx="1300163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800"/>
              </a:spcBef>
            </a:pP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71717" name="AutoShape 37"/>
          <p:cNvSpPr>
            <a:spLocks/>
          </p:cNvSpPr>
          <p:nvPr/>
        </p:nvSpPr>
        <p:spPr bwMode="auto">
          <a:xfrm>
            <a:off x="9318625" y="9039225"/>
            <a:ext cx="3035300" cy="520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/>
          <a:lstStyle/>
          <a:p>
            <a:pPr algn="r" defTabSz="584200"/>
            <a:fld id="{1B224910-B489-4A5D-BF77-DFC38E88A159}" type="slidenum">
              <a:rPr lang="en-US" sz="1400">
                <a:latin typeface="Helvetica Light" charset="0"/>
                <a:ea typeface="Helvetica Light" charset="0"/>
                <a:cs typeface="Helvetica Light" charset="0"/>
                <a:sym typeface="Helvetica Light" charset="0"/>
              </a:rPr>
              <a:pPr algn="r" defTabSz="584200"/>
              <a:t>76</a:t>
            </a:fld>
            <a:endParaRPr lang="en-US"/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1" grpId="0" animBg="1"/>
      <p:bldP spid="71703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Line 1"/>
          <p:cNvSpPr>
            <a:spLocks noChangeShapeType="1"/>
          </p:cNvSpPr>
          <p:nvPr/>
        </p:nvSpPr>
        <p:spPr bwMode="auto">
          <a:xfrm>
            <a:off x="4424363" y="5635625"/>
            <a:ext cx="3175" cy="2709863"/>
          </a:xfrm>
          <a:prstGeom prst="line">
            <a:avLst/>
          </a:prstGeom>
          <a:noFill/>
          <a:ln w="38160" cap="flat" cmpd="sng">
            <a:solidFill>
              <a:srgbClr val="008000"/>
            </a:solidFill>
            <a:prstDash val="lg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3730" name="AutoShape 2"/>
          <p:cNvSpPr>
            <a:spLocks/>
          </p:cNvSpPr>
          <p:nvPr/>
        </p:nvSpPr>
        <p:spPr bwMode="auto">
          <a:xfrm>
            <a:off x="3775075" y="5653088"/>
            <a:ext cx="1300163" cy="11922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solidFill>
            <a:srgbClr val="FFFFFF"/>
          </a:solidFill>
          <a:ln w="28440" cap="flat" cmpd="sng">
            <a:solidFill>
              <a:srgbClr val="FF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3731" name="AutoShape 3"/>
          <p:cNvSpPr>
            <a:spLocks/>
          </p:cNvSpPr>
          <p:nvPr/>
        </p:nvSpPr>
        <p:spPr bwMode="auto">
          <a:xfrm>
            <a:off x="1719263" y="1658938"/>
            <a:ext cx="13004800" cy="7508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2400"/>
              </a:spcBef>
            </a:pPr>
            <a:r>
              <a:rPr lang="en-US" sz="4000" b="1" u="sng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Marketing Plan</a:t>
            </a:r>
            <a:endParaRPr lang="en-US"/>
          </a:p>
        </p:txBody>
      </p:sp>
      <p:pic>
        <p:nvPicPr>
          <p:cNvPr id="73732" name="Picture 4" descr="imag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52250" y="1498600"/>
            <a:ext cx="1352550" cy="1427163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pic>
        <p:nvPicPr>
          <p:cNvPr id="73733" name="Picture 5" descr="imag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98600"/>
            <a:ext cx="1352550" cy="1427163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sp>
        <p:nvSpPr>
          <p:cNvPr id="73734" name="AutoShape 6"/>
          <p:cNvSpPr>
            <a:spLocks/>
          </p:cNvSpPr>
          <p:nvPr/>
        </p:nvSpPr>
        <p:spPr bwMode="auto">
          <a:xfrm>
            <a:off x="433388" y="4389438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1A</a:t>
            </a:r>
            <a:endParaRPr lang="en-US"/>
          </a:p>
        </p:txBody>
      </p:sp>
      <p:sp>
        <p:nvSpPr>
          <p:cNvPr id="73735" name="AutoShape 7"/>
          <p:cNvSpPr>
            <a:spLocks/>
          </p:cNvSpPr>
          <p:nvPr/>
        </p:nvSpPr>
        <p:spPr bwMode="auto">
          <a:xfrm>
            <a:off x="487363" y="4425950"/>
            <a:ext cx="1300162" cy="757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4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4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3736" name="AutoShape 8"/>
          <p:cNvSpPr>
            <a:spLocks/>
          </p:cNvSpPr>
          <p:nvPr/>
        </p:nvSpPr>
        <p:spPr bwMode="auto">
          <a:xfrm>
            <a:off x="433388" y="5167313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$285</a:t>
            </a:r>
            <a:endParaRPr lang="en-US"/>
          </a:p>
        </p:txBody>
      </p:sp>
      <p:sp>
        <p:nvSpPr>
          <p:cNvPr id="73737" name="AutoShape 9"/>
          <p:cNvSpPr>
            <a:spLocks/>
          </p:cNvSpPr>
          <p:nvPr/>
        </p:nvSpPr>
        <p:spPr bwMode="auto">
          <a:xfrm>
            <a:off x="2076450" y="4389438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1A</a:t>
            </a:r>
            <a:endParaRPr lang="en-US"/>
          </a:p>
        </p:txBody>
      </p:sp>
      <p:sp>
        <p:nvSpPr>
          <p:cNvPr id="73738" name="AutoShape 10"/>
          <p:cNvSpPr>
            <a:spLocks/>
          </p:cNvSpPr>
          <p:nvPr/>
        </p:nvSpPr>
        <p:spPr bwMode="auto">
          <a:xfrm>
            <a:off x="2132013" y="4425950"/>
            <a:ext cx="1300162" cy="757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4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4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3739" name="AutoShape 11"/>
          <p:cNvSpPr>
            <a:spLocks/>
          </p:cNvSpPr>
          <p:nvPr/>
        </p:nvSpPr>
        <p:spPr bwMode="auto">
          <a:xfrm>
            <a:off x="2185988" y="4732338"/>
            <a:ext cx="1192212" cy="4111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500"/>
              </a:spcBef>
            </a:pP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Activated By</a:t>
            </a:r>
            <a:b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73740" name="AutoShape 12"/>
          <p:cNvSpPr>
            <a:spLocks/>
          </p:cNvSpPr>
          <p:nvPr/>
        </p:nvSpPr>
        <p:spPr bwMode="auto">
          <a:xfrm>
            <a:off x="2076450" y="5167313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$285</a:t>
            </a:r>
            <a:endParaRPr lang="en-US"/>
          </a:p>
        </p:txBody>
      </p:sp>
      <p:sp>
        <p:nvSpPr>
          <p:cNvPr id="73741" name="AutoShape 13"/>
          <p:cNvSpPr>
            <a:spLocks/>
          </p:cNvSpPr>
          <p:nvPr/>
        </p:nvSpPr>
        <p:spPr bwMode="auto">
          <a:xfrm>
            <a:off x="523875" y="4732338"/>
            <a:ext cx="1192213" cy="4111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500"/>
              </a:spcBef>
            </a:pP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Activated By</a:t>
            </a:r>
            <a:b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73742" name="AutoShape 14"/>
          <p:cNvSpPr>
            <a:spLocks/>
          </p:cNvSpPr>
          <p:nvPr/>
        </p:nvSpPr>
        <p:spPr bwMode="auto">
          <a:xfrm>
            <a:off x="3721100" y="4389438"/>
            <a:ext cx="1408113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2A</a:t>
            </a:r>
            <a:endParaRPr lang="en-US"/>
          </a:p>
        </p:txBody>
      </p:sp>
      <p:sp>
        <p:nvSpPr>
          <p:cNvPr id="73743" name="AutoShape 15"/>
          <p:cNvSpPr>
            <a:spLocks/>
          </p:cNvSpPr>
          <p:nvPr/>
        </p:nvSpPr>
        <p:spPr bwMode="auto">
          <a:xfrm>
            <a:off x="3775075" y="4425950"/>
            <a:ext cx="1300163" cy="757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4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4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3744" name="AutoShape 16"/>
          <p:cNvSpPr>
            <a:spLocks/>
          </p:cNvSpPr>
          <p:nvPr/>
        </p:nvSpPr>
        <p:spPr bwMode="auto">
          <a:xfrm>
            <a:off x="3721100" y="5167313"/>
            <a:ext cx="1408113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$570</a:t>
            </a:r>
            <a:endParaRPr lang="en-US"/>
          </a:p>
        </p:txBody>
      </p:sp>
      <p:sp>
        <p:nvSpPr>
          <p:cNvPr id="73745" name="AutoShape 17"/>
          <p:cNvSpPr>
            <a:spLocks/>
          </p:cNvSpPr>
          <p:nvPr/>
        </p:nvSpPr>
        <p:spPr bwMode="auto">
          <a:xfrm>
            <a:off x="3829050" y="4732338"/>
            <a:ext cx="1192213" cy="4111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500"/>
              </a:spcBef>
            </a:pP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Activated By</a:t>
            </a:r>
            <a:b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540125" y="8437563"/>
            <a:ext cx="1733550" cy="534987"/>
            <a:chOff x="0" y="0"/>
            <a:chExt cx="137" cy="43"/>
          </a:xfrm>
        </p:grpSpPr>
        <p:sp>
          <p:nvSpPr>
            <p:cNvPr id="73747" name="AutoShape 19"/>
            <p:cNvSpPr>
              <a:spLocks/>
            </p:cNvSpPr>
            <p:nvPr/>
          </p:nvSpPr>
          <p:spPr bwMode="auto">
            <a:xfrm>
              <a:off x="0" y="0"/>
              <a:ext cx="137" cy="4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0" tIns="0" rIns="0" bIns="0"/>
            <a:lstStyle/>
            <a:p>
              <a:pPr defTabSz="914400">
                <a:spcBef>
                  <a:spcPts val="1600"/>
                </a:spcBef>
              </a:pPr>
              <a:endParaRPr lang="en-US" sz="3600"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73748" name="AutoShape 20"/>
            <p:cNvSpPr>
              <a:spLocks/>
            </p:cNvSpPr>
            <p:nvPr/>
          </p:nvSpPr>
          <p:spPr bwMode="auto">
            <a:xfrm>
              <a:off x="0" y="0"/>
              <a:ext cx="137" cy="4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63500" tIns="63500" rIns="63500" bIns="63500"/>
            <a:lstStyle/>
            <a:p>
              <a:pPr defTabSz="914400">
                <a:spcBef>
                  <a:spcPts val="1600"/>
                </a:spcBef>
              </a:pPr>
              <a:r>
                <a:rPr lang="en-US" sz="2600" b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7 Points</a:t>
              </a:r>
              <a:endParaRPr lang="en-US"/>
            </a:p>
          </p:txBody>
        </p:sp>
      </p:grpSp>
      <p:sp>
        <p:nvSpPr>
          <p:cNvPr id="73749" name="Line 21"/>
          <p:cNvSpPr>
            <a:spLocks noChangeShapeType="1"/>
          </p:cNvSpPr>
          <p:nvPr/>
        </p:nvSpPr>
        <p:spPr bwMode="auto">
          <a:xfrm>
            <a:off x="5292725" y="4443413"/>
            <a:ext cx="0" cy="4875212"/>
          </a:xfrm>
          <a:prstGeom prst="line">
            <a:avLst/>
          </a:prstGeom>
          <a:noFill/>
          <a:ln w="9360" cap="flat" cmpd="sng">
            <a:solidFill>
              <a:srgbClr val="000066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3750" name="AutoShape 22"/>
          <p:cNvSpPr>
            <a:spLocks/>
          </p:cNvSpPr>
          <p:nvPr/>
        </p:nvSpPr>
        <p:spPr bwMode="auto">
          <a:xfrm>
            <a:off x="271463" y="8870950"/>
            <a:ext cx="1733550" cy="5349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8 Points</a:t>
            </a:r>
            <a:endParaRPr lang="en-US"/>
          </a:p>
        </p:txBody>
      </p:sp>
      <p:sp>
        <p:nvSpPr>
          <p:cNvPr id="73751" name="AutoShape 23"/>
          <p:cNvSpPr>
            <a:spLocks/>
          </p:cNvSpPr>
          <p:nvPr/>
        </p:nvSpPr>
        <p:spPr bwMode="auto">
          <a:xfrm>
            <a:off x="1914525" y="8870950"/>
            <a:ext cx="1770063" cy="5349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8 Points</a:t>
            </a:r>
            <a:endParaRPr lang="en-US"/>
          </a:p>
        </p:txBody>
      </p:sp>
      <p:sp>
        <p:nvSpPr>
          <p:cNvPr id="73752" name="Line 24"/>
          <p:cNvSpPr>
            <a:spLocks noChangeShapeType="1"/>
          </p:cNvSpPr>
          <p:nvPr/>
        </p:nvSpPr>
        <p:spPr bwMode="auto">
          <a:xfrm>
            <a:off x="3576638" y="9102725"/>
            <a:ext cx="1625600" cy="7938"/>
          </a:xfrm>
          <a:prstGeom prst="line">
            <a:avLst/>
          </a:prstGeom>
          <a:noFill/>
          <a:ln w="38160" cap="flat" cmpd="sng">
            <a:solidFill>
              <a:srgbClr val="000000"/>
            </a:solidFill>
            <a:prstDash val="sysDot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3753" name="Line 25"/>
          <p:cNvSpPr>
            <a:spLocks noChangeShapeType="1"/>
          </p:cNvSpPr>
          <p:nvPr/>
        </p:nvSpPr>
        <p:spPr bwMode="auto">
          <a:xfrm>
            <a:off x="1136650" y="5672138"/>
            <a:ext cx="3175" cy="2925762"/>
          </a:xfrm>
          <a:prstGeom prst="line">
            <a:avLst/>
          </a:prstGeom>
          <a:noFill/>
          <a:ln w="38160" cap="flat" cmpd="sng">
            <a:solidFill>
              <a:srgbClr val="008000"/>
            </a:solidFill>
            <a:prstDash val="lg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3754" name="Line 26"/>
          <p:cNvSpPr>
            <a:spLocks noChangeShapeType="1"/>
          </p:cNvSpPr>
          <p:nvPr/>
        </p:nvSpPr>
        <p:spPr bwMode="auto">
          <a:xfrm>
            <a:off x="2779713" y="5672138"/>
            <a:ext cx="4762" cy="2925762"/>
          </a:xfrm>
          <a:prstGeom prst="line">
            <a:avLst/>
          </a:prstGeom>
          <a:noFill/>
          <a:ln w="38160" cap="flat" cmpd="sng">
            <a:solidFill>
              <a:srgbClr val="008000"/>
            </a:solidFill>
            <a:prstDash val="lg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3755" name="AutoShape 27"/>
          <p:cNvSpPr>
            <a:spLocks/>
          </p:cNvSpPr>
          <p:nvPr/>
        </p:nvSpPr>
        <p:spPr bwMode="auto">
          <a:xfrm>
            <a:off x="3811588" y="5726113"/>
            <a:ext cx="1192212" cy="10572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200"/>
              </a:spcBef>
            </a:pPr>
            <a:r>
              <a:rPr lang="en-US" sz="2000" b="1">
                <a:solidFill>
                  <a:srgbClr val="FF0000"/>
                </a:solidFill>
              </a:rPr>
              <a:t>10</a:t>
            </a:r>
            <a:br>
              <a:rPr lang="en-US" sz="2000" b="1">
                <a:solidFill>
                  <a:srgbClr val="FF0000"/>
                </a:solidFill>
              </a:rPr>
            </a:br>
            <a:r>
              <a:rPr lang="en-US" sz="2000" b="1">
                <a:solidFill>
                  <a:srgbClr val="FF0000"/>
                </a:solidFill>
              </a:rPr>
              <a:t>Group Sales</a:t>
            </a:r>
            <a:endParaRPr lang="en-US"/>
          </a:p>
        </p:txBody>
      </p:sp>
      <p:sp>
        <p:nvSpPr>
          <p:cNvPr id="73756" name="AutoShape 28"/>
          <p:cNvSpPr>
            <a:spLocks/>
          </p:cNvSpPr>
          <p:nvPr/>
        </p:nvSpPr>
        <p:spPr bwMode="auto">
          <a:xfrm>
            <a:off x="433388" y="3197225"/>
            <a:ext cx="1409700" cy="4873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400"/>
              </a:spcBef>
            </a:pPr>
            <a:r>
              <a:rPr lang="en-US" sz="2300" b="1">
                <a:latin typeface="Arial" pitchFamily="34" charset="0"/>
                <a:cs typeface="Arial" pitchFamily="34" charset="0"/>
                <a:sym typeface="Arial" pitchFamily="34" charset="0"/>
              </a:rPr>
              <a:t>YOU</a:t>
            </a:r>
            <a:endParaRPr lang="en-US"/>
          </a:p>
        </p:txBody>
      </p:sp>
      <p:sp>
        <p:nvSpPr>
          <p:cNvPr id="73757" name="AutoShape 29"/>
          <p:cNvSpPr>
            <a:spLocks/>
          </p:cNvSpPr>
          <p:nvPr/>
        </p:nvSpPr>
        <p:spPr bwMode="auto">
          <a:xfrm>
            <a:off x="487363" y="3033713"/>
            <a:ext cx="1300162" cy="7588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cxnSp>
        <p:nvCxnSpPr>
          <p:cNvPr id="73758" name="AutoShape 30"/>
          <p:cNvCxnSpPr>
            <a:cxnSpLocks noChangeShapeType="1"/>
            <a:stCxn id="73757" idx="0"/>
            <a:endCxn id="73735" idx="0"/>
          </p:cNvCxnSpPr>
          <p:nvPr/>
        </p:nvCxnSpPr>
        <p:spPr bwMode="auto">
          <a:xfrm>
            <a:off x="1136650" y="3413125"/>
            <a:ext cx="0" cy="1390650"/>
          </a:xfrm>
          <a:prstGeom prst="straightConnector1">
            <a:avLst/>
          </a:prstGeom>
          <a:noFill/>
          <a:ln w="936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</p:cxnSp>
      <p:cxnSp>
        <p:nvCxnSpPr>
          <p:cNvPr id="73759" name="AutoShape 31"/>
          <p:cNvCxnSpPr>
            <a:cxnSpLocks noChangeShapeType="1"/>
            <a:stCxn id="73757" idx="0"/>
            <a:endCxn id="73738" idx="0"/>
          </p:cNvCxnSpPr>
          <p:nvPr/>
        </p:nvCxnSpPr>
        <p:spPr bwMode="auto">
          <a:xfrm>
            <a:off x="1136650" y="3413125"/>
            <a:ext cx="1644650" cy="1390650"/>
          </a:xfrm>
          <a:prstGeom prst="straightConnector1">
            <a:avLst/>
          </a:prstGeom>
          <a:noFill/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</p:cxnSp>
      <p:cxnSp>
        <p:nvCxnSpPr>
          <p:cNvPr id="73760" name="AutoShape 32"/>
          <p:cNvCxnSpPr>
            <a:cxnSpLocks noChangeShapeType="1"/>
            <a:stCxn id="73757" idx="0"/>
            <a:endCxn id="73743" idx="0"/>
          </p:cNvCxnSpPr>
          <p:nvPr/>
        </p:nvCxnSpPr>
        <p:spPr bwMode="auto">
          <a:xfrm>
            <a:off x="1136650" y="3413125"/>
            <a:ext cx="3287713" cy="1390650"/>
          </a:xfrm>
          <a:prstGeom prst="straightConnector1">
            <a:avLst/>
          </a:prstGeom>
          <a:noFill/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</p:cxnSp>
      <p:sp>
        <p:nvSpPr>
          <p:cNvPr id="73761" name="AutoShape 33"/>
          <p:cNvSpPr>
            <a:spLocks/>
          </p:cNvSpPr>
          <p:nvPr/>
        </p:nvSpPr>
        <p:spPr bwMode="auto">
          <a:xfrm>
            <a:off x="217488" y="5851525"/>
            <a:ext cx="631825" cy="23844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600" y="4300"/>
                </a:lnTo>
                <a:lnTo>
                  <a:pt x="16200" y="4300"/>
                </a:lnTo>
                <a:lnTo>
                  <a:pt x="16200" y="17300"/>
                </a:lnTo>
                <a:lnTo>
                  <a:pt x="21600" y="17300"/>
                </a:lnTo>
                <a:lnTo>
                  <a:pt x="10800" y="21600"/>
                </a:lnTo>
                <a:lnTo>
                  <a:pt x="0" y="17300"/>
                </a:lnTo>
                <a:lnTo>
                  <a:pt x="5400" y="17300"/>
                </a:lnTo>
                <a:lnTo>
                  <a:pt x="5400" y="4300"/>
                </a:lnTo>
                <a:lnTo>
                  <a:pt x="0" y="4300"/>
                </a:lnTo>
                <a:close/>
              </a:path>
            </a:pathLst>
          </a:custGeom>
          <a:solidFill>
            <a:srgbClr val="009900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3762" name="AutoShape 34"/>
          <p:cNvSpPr>
            <a:spLocks/>
          </p:cNvSpPr>
          <p:nvPr/>
        </p:nvSpPr>
        <p:spPr bwMode="auto">
          <a:xfrm rot="16200000">
            <a:off x="-463550" y="6838950"/>
            <a:ext cx="1968500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800"/>
              </a:spcBef>
            </a:pP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Indirect Sales</a:t>
            </a:r>
            <a:endParaRPr lang="en-US"/>
          </a:p>
        </p:txBody>
      </p:sp>
      <p:sp>
        <p:nvSpPr>
          <p:cNvPr id="73763" name="AutoShape 35"/>
          <p:cNvSpPr>
            <a:spLocks/>
          </p:cNvSpPr>
          <p:nvPr/>
        </p:nvSpPr>
        <p:spPr bwMode="auto">
          <a:xfrm>
            <a:off x="1209675" y="3829050"/>
            <a:ext cx="1517650" cy="433388"/>
          </a:xfrm>
          <a:prstGeom prst="rightArrow">
            <a:avLst>
              <a:gd name="adj1" fmla="val 66667"/>
              <a:gd name="adj2" fmla="val 88583"/>
            </a:avLst>
          </a:prstGeom>
          <a:solidFill>
            <a:srgbClr val="009900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3764" name="AutoShape 36"/>
          <p:cNvSpPr>
            <a:spLocks/>
          </p:cNvSpPr>
          <p:nvPr/>
        </p:nvSpPr>
        <p:spPr bwMode="auto">
          <a:xfrm>
            <a:off x="1209675" y="3865563"/>
            <a:ext cx="1301750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800"/>
              </a:spcBef>
            </a:pP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73765" name="AutoShape 37"/>
          <p:cNvSpPr>
            <a:spLocks/>
          </p:cNvSpPr>
          <p:nvPr/>
        </p:nvSpPr>
        <p:spPr bwMode="auto">
          <a:xfrm>
            <a:off x="2854325" y="3829050"/>
            <a:ext cx="1516063" cy="433388"/>
          </a:xfrm>
          <a:prstGeom prst="rightArrow">
            <a:avLst>
              <a:gd name="adj1" fmla="val 66667"/>
              <a:gd name="adj2" fmla="val 88491"/>
            </a:avLst>
          </a:prstGeom>
          <a:solidFill>
            <a:srgbClr val="009900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3766" name="AutoShape 38"/>
          <p:cNvSpPr>
            <a:spLocks/>
          </p:cNvSpPr>
          <p:nvPr/>
        </p:nvSpPr>
        <p:spPr bwMode="auto">
          <a:xfrm>
            <a:off x="2854325" y="3865563"/>
            <a:ext cx="1300163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800"/>
              </a:spcBef>
            </a:pP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73767" name="AutoShape 39"/>
          <p:cNvSpPr>
            <a:spLocks/>
          </p:cNvSpPr>
          <p:nvPr/>
        </p:nvSpPr>
        <p:spPr bwMode="auto">
          <a:xfrm>
            <a:off x="9318625" y="9039225"/>
            <a:ext cx="3035300" cy="520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/>
          <a:lstStyle/>
          <a:p>
            <a:pPr algn="r" defTabSz="584200"/>
            <a:fld id="{09375F06-253C-4551-9BCC-0935BA4B3025}" type="slidenum">
              <a:rPr lang="en-US" sz="1400">
                <a:latin typeface="Helvetica Light" charset="0"/>
                <a:ea typeface="Helvetica Light" charset="0"/>
                <a:cs typeface="Helvetica Light" charset="0"/>
                <a:sym typeface="Helvetica Light" charset="0"/>
              </a:rPr>
              <a:pPr algn="r" defTabSz="584200"/>
              <a:t>77</a:t>
            </a:fld>
            <a:endParaRPr lang="en-US"/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7529216" presetClass="entr" presetSubtype="9768456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97529216" presetClass="entr" presetSubtype="9768388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 animBg="1" autoUpdateAnimBg="0"/>
      <p:bldP spid="73755" grpId="0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540125" y="8437563"/>
            <a:ext cx="1733550" cy="534987"/>
            <a:chOff x="0" y="0"/>
            <a:chExt cx="137" cy="43"/>
          </a:xfrm>
        </p:grpSpPr>
        <p:sp>
          <p:nvSpPr>
            <p:cNvPr id="75778" name="AutoShape 2"/>
            <p:cNvSpPr>
              <a:spLocks/>
            </p:cNvSpPr>
            <p:nvPr/>
          </p:nvSpPr>
          <p:spPr bwMode="auto">
            <a:xfrm>
              <a:off x="0" y="0"/>
              <a:ext cx="137" cy="4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0" tIns="0" rIns="0" bIns="0"/>
            <a:lstStyle/>
            <a:p>
              <a:pPr defTabSz="914400">
                <a:spcBef>
                  <a:spcPts val="1600"/>
                </a:spcBef>
              </a:pPr>
              <a:endParaRPr lang="en-US" sz="3600"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75779" name="AutoShape 3"/>
            <p:cNvSpPr>
              <a:spLocks/>
            </p:cNvSpPr>
            <p:nvPr/>
          </p:nvSpPr>
          <p:spPr bwMode="auto">
            <a:xfrm>
              <a:off x="0" y="0"/>
              <a:ext cx="137" cy="4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63500" tIns="63500" rIns="63500" bIns="63500"/>
            <a:lstStyle/>
            <a:p>
              <a:pPr defTabSz="914400">
                <a:spcBef>
                  <a:spcPts val="1600"/>
                </a:spcBef>
              </a:pPr>
              <a:r>
                <a:rPr lang="en-US" sz="2600" b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7 Points</a:t>
              </a:r>
              <a:endParaRPr lang="en-US"/>
            </a:p>
          </p:txBody>
        </p:sp>
      </p:grp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5219700" y="8021638"/>
            <a:ext cx="1733550" cy="534987"/>
            <a:chOff x="0" y="0"/>
            <a:chExt cx="137" cy="43"/>
          </a:xfrm>
        </p:grpSpPr>
        <p:sp>
          <p:nvSpPr>
            <p:cNvPr id="75781" name="AutoShape 5"/>
            <p:cNvSpPr>
              <a:spLocks/>
            </p:cNvSpPr>
            <p:nvPr/>
          </p:nvSpPr>
          <p:spPr bwMode="auto">
            <a:xfrm>
              <a:off x="0" y="0"/>
              <a:ext cx="137" cy="4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0" tIns="0" rIns="0" bIns="0"/>
            <a:lstStyle/>
            <a:p>
              <a:pPr defTabSz="914400">
                <a:spcBef>
                  <a:spcPts val="1600"/>
                </a:spcBef>
              </a:pPr>
              <a:endParaRPr lang="en-US" sz="3600"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75782" name="AutoShape 6"/>
            <p:cNvSpPr>
              <a:spLocks/>
            </p:cNvSpPr>
            <p:nvPr/>
          </p:nvSpPr>
          <p:spPr bwMode="auto">
            <a:xfrm>
              <a:off x="0" y="0"/>
              <a:ext cx="137" cy="4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63500" tIns="63500" rIns="63500" bIns="63500"/>
            <a:lstStyle/>
            <a:p>
              <a:pPr defTabSz="914400">
                <a:spcBef>
                  <a:spcPts val="1600"/>
                </a:spcBef>
              </a:pPr>
              <a:r>
                <a:rPr lang="en-US" sz="2600" b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6 Points</a:t>
              </a:r>
              <a:endParaRPr lang="en-US"/>
            </a:p>
          </p:txBody>
        </p:sp>
      </p:grpSp>
      <p:sp>
        <p:nvSpPr>
          <p:cNvPr id="75783" name="Line 7"/>
          <p:cNvSpPr>
            <a:spLocks noChangeShapeType="1"/>
          </p:cNvSpPr>
          <p:nvPr/>
        </p:nvSpPr>
        <p:spPr bwMode="auto">
          <a:xfrm>
            <a:off x="6103938" y="5635625"/>
            <a:ext cx="3175" cy="2166938"/>
          </a:xfrm>
          <a:prstGeom prst="line">
            <a:avLst/>
          </a:prstGeom>
          <a:noFill/>
          <a:ln w="38160" cap="flat" cmpd="sng">
            <a:solidFill>
              <a:srgbClr val="008000"/>
            </a:solidFill>
            <a:prstDash val="lg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5784" name="AutoShape 8"/>
          <p:cNvSpPr>
            <a:spLocks/>
          </p:cNvSpPr>
          <p:nvPr/>
        </p:nvSpPr>
        <p:spPr bwMode="auto">
          <a:xfrm>
            <a:off x="1689100" y="1735138"/>
            <a:ext cx="13004800" cy="7508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2400"/>
              </a:spcBef>
            </a:pPr>
            <a:r>
              <a:rPr lang="en-US" sz="4000" b="1" u="sng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Marketing Plan</a:t>
            </a:r>
            <a:endParaRPr lang="en-US"/>
          </a:p>
        </p:txBody>
      </p:sp>
      <p:pic>
        <p:nvPicPr>
          <p:cNvPr id="75785" name="Picture 9" descr="imag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52250" y="1498600"/>
            <a:ext cx="1352550" cy="1427163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pic>
        <p:nvPicPr>
          <p:cNvPr id="75786" name="Picture 10" descr="imag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98600"/>
            <a:ext cx="1352550" cy="1427163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sp>
        <p:nvSpPr>
          <p:cNvPr id="75787" name="AutoShape 11"/>
          <p:cNvSpPr>
            <a:spLocks/>
          </p:cNvSpPr>
          <p:nvPr/>
        </p:nvSpPr>
        <p:spPr bwMode="auto">
          <a:xfrm>
            <a:off x="433388" y="4389438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1A</a:t>
            </a:r>
            <a:endParaRPr lang="en-US"/>
          </a:p>
        </p:txBody>
      </p:sp>
      <p:sp>
        <p:nvSpPr>
          <p:cNvPr id="75788" name="AutoShape 12"/>
          <p:cNvSpPr>
            <a:spLocks/>
          </p:cNvSpPr>
          <p:nvPr/>
        </p:nvSpPr>
        <p:spPr bwMode="auto">
          <a:xfrm>
            <a:off x="487363" y="4425950"/>
            <a:ext cx="1300162" cy="757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4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4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5789" name="AutoShape 13"/>
          <p:cNvSpPr>
            <a:spLocks/>
          </p:cNvSpPr>
          <p:nvPr/>
        </p:nvSpPr>
        <p:spPr bwMode="auto">
          <a:xfrm>
            <a:off x="433388" y="5167313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$285</a:t>
            </a:r>
            <a:endParaRPr lang="en-US"/>
          </a:p>
        </p:txBody>
      </p:sp>
      <p:sp>
        <p:nvSpPr>
          <p:cNvPr id="75790" name="AutoShape 14"/>
          <p:cNvSpPr>
            <a:spLocks/>
          </p:cNvSpPr>
          <p:nvPr/>
        </p:nvSpPr>
        <p:spPr bwMode="auto">
          <a:xfrm>
            <a:off x="2076450" y="4389438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1A</a:t>
            </a:r>
            <a:endParaRPr lang="en-US"/>
          </a:p>
        </p:txBody>
      </p:sp>
      <p:sp>
        <p:nvSpPr>
          <p:cNvPr id="75791" name="AutoShape 15"/>
          <p:cNvSpPr>
            <a:spLocks/>
          </p:cNvSpPr>
          <p:nvPr/>
        </p:nvSpPr>
        <p:spPr bwMode="auto">
          <a:xfrm>
            <a:off x="2132013" y="4425950"/>
            <a:ext cx="1300162" cy="757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4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4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5792" name="AutoShape 16"/>
          <p:cNvSpPr>
            <a:spLocks/>
          </p:cNvSpPr>
          <p:nvPr/>
        </p:nvSpPr>
        <p:spPr bwMode="auto">
          <a:xfrm>
            <a:off x="2185988" y="4732338"/>
            <a:ext cx="1192212" cy="4111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500"/>
              </a:spcBef>
            </a:pP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Activated By</a:t>
            </a:r>
            <a:b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75793" name="AutoShape 17"/>
          <p:cNvSpPr>
            <a:spLocks/>
          </p:cNvSpPr>
          <p:nvPr/>
        </p:nvSpPr>
        <p:spPr bwMode="auto">
          <a:xfrm>
            <a:off x="2076450" y="5167313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$285</a:t>
            </a:r>
            <a:endParaRPr lang="en-US"/>
          </a:p>
        </p:txBody>
      </p:sp>
      <p:sp>
        <p:nvSpPr>
          <p:cNvPr id="75794" name="AutoShape 18"/>
          <p:cNvSpPr>
            <a:spLocks/>
          </p:cNvSpPr>
          <p:nvPr/>
        </p:nvSpPr>
        <p:spPr bwMode="auto">
          <a:xfrm>
            <a:off x="523875" y="4732338"/>
            <a:ext cx="1192213" cy="4111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500"/>
              </a:spcBef>
            </a:pP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Activated By</a:t>
            </a:r>
            <a:b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75795" name="AutoShape 19"/>
          <p:cNvSpPr>
            <a:spLocks/>
          </p:cNvSpPr>
          <p:nvPr/>
        </p:nvSpPr>
        <p:spPr bwMode="auto">
          <a:xfrm>
            <a:off x="3721100" y="4389438"/>
            <a:ext cx="1408113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2A</a:t>
            </a:r>
            <a:endParaRPr lang="en-US"/>
          </a:p>
        </p:txBody>
      </p:sp>
      <p:sp>
        <p:nvSpPr>
          <p:cNvPr id="75796" name="AutoShape 20"/>
          <p:cNvSpPr>
            <a:spLocks/>
          </p:cNvSpPr>
          <p:nvPr/>
        </p:nvSpPr>
        <p:spPr bwMode="auto">
          <a:xfrm>
            <a:off x="3775075" y="4425950"/>
            <a:ext cx="1300163" cy="757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4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4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5797" name="AutoShape 21"/>
          <p:cNvSpPr>
            <a:spLocks/>
          </p:cNvSpPr>
          <p:nvPr/>
        </p:nvSpPr>
        <p:spPr bwMode="auto">
          <a:xfrm>
            <a:off x="3721100" y="5167313"/>
            <a:ext cx="1408113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$570</a:t>
            </a:r>
            <a:endParaRPr lang="en-US"/>
          </a:p>
        </p:txBody>
      </p:sp>
      <p:sp>
        <p:nvSpPr>
          <p:cNvPr id="75798" name="AutoShape 22"/>
          <p:cNvSpPr>
            <a:spLocks/>
          </p:cNvSpPr>
          <p:nvPr/>
        </p:nvSpPr>
        <p:spPr bwMode="auto">
          <a:xfrm>
            <a:off x="5400675" y="4389438"/>
            <a:ext cx="1408113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3A</a:t>
            </a:r>
            <a:endParaRPr lang="en-US"/>
          </a:p>
        </p:txBody>
      </p:sp>
      <p:sp>
        <p:nvSpPr>
          <p:cNvPr id="75799" name="AutoShape 23"/>
          <p:cNvSpPr>
            <a:spLocks/>
          </p:cNvSpPr>
          <p:nvPr/>
        </p:nvSpPr>
        <p:spPr bwMode="auto">
          <a:xfrm>
            <a:off x="5454650" y="4425950"/>
            <a:ext cx="1300163" cy="757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4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4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5800" name="AutoShape 24"/>
          <p:cNvSpPr>
            <a:spLocks/>
          </p:cNvSpPr>
          <p:nvPr/>
        </p:nvSpPr>
        <p:spPr bwMode="auto">
          <a:xfrm>
            <a:off x="5400675" y="5167313"/>
            <a:ext cx="1408113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$855</a:t>
            </a:r>
            <a:endParaRPr lang="en-US"/>
          </a:p>
        </p:txBody>
      </p:sp>
      <p:sp>
        <p:nvSpPr>
          <p:cNvPr id="75801" name="AutoShape 25"/>
          <p:cNvSpPr>
            <a:spLocks/>
          </p:cNvSpPr>
          <p:nvPr/>
        </p:nvSpPr>
        <p:spPr bwMode="auto">
          <a:xfrm>
            <a:off x="5454650" y="4732338"/>
            <a:ext cx="1282700" cy="4111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500"/>
              </a:spcBef>
            </a:pP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Activated By</a:t>
            </a:r>
            <a:b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 11</a:t>
            </a:r>
            <a:endParaRPr lang="en-US"/>
          </a:p>
        </p:txBody>
      </p:sp>
      <p:sp>
        <p:nvSpPr>
          <p:cNvPr id="75802" name="AutoShape 26"/>
          <p:cNvSpPr>
            <a:spLocks/>
          </p:cNvSpPr>
          <p:nvPr/>
        </p:nvSpPr>
        <p:spPr bwMode="auto">
          <a:xfrm>
            <a:off x="3829050" y="4732338"/>
            <a:ext cx="1192213" cy="4111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500"/>
              </a:spcBef>
            </a:pP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Activated By</a:t>
            </a:r>
            <a:b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75803" name="Line 27"/>
          <p:cNvSpPr>
            <a:spLocks noChangeShapeType="1"/>
          </p:cNvSpPr>
          <p:nvPr/>
        </p:nvSpPr>
        <p:spPr bwMode="auto">
          <a:xfrm>
            <a:off x="5292725" y="4443413"/>
            <a:ext cx="0" cy="4875212"/>
          </a:xfrm>
          <a:prstGeom prst="line">
            <a:avLst/>
          </a:prstGeom>
          <a:noFill/>
          <a:ln w="9360" cap="flat" cmpd="sng">
            <a:solidFill>
              <a:srgbClr val="000066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5804" name="Line 28"/>
          <p:cNvSpPr>
            <a:spLocks noChangeShapeType="1"/>
          </p:cNvSpPr>
          <p:nvPr/>
        </p:nvSpPr>
        <p:spPr bwMode="auto">
          <a:xfrm>
            <a:off x="6972300" y="4443413"/>
            <a:ext cx="0" cy="4875212"/>
          </a:xfrm>
          <a:prstGeom prst="line">
            <a:avLst/>
          </a:prstGeom>
          <a:noFill/>
          <a:ln w="9360" cap="flat" cmpd="sng">
            <a:solidFill>
              <a:srgbClr val="000066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5805" name="AutoShape 29"/>
          <p:cNvSpPr>
            <a:spLocks/>
          </p:cNvSpPr>
          <p:nvPr/>
        </p:nvSpPr>
        <p:spPr bwMode="auto">
          <a:xfrm>
            <a:off x="271463" y="8870950"/>
            <a:ext cx="1733550" cy="5349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8 Points</a:t>
            </a:r>
            <a:endParaRPr lang="en-US"/>
          </a:p>
        </p:txBody>
      </p:sp>
      <p:sp>
        <p:nvSpPr>
          <p:cNvPr id="75806" name="AutoShape 30"/>
          <p:cNvSpPr>
            <a:spLocks/>
          </p:cNvSpPr>
          <p:nvPr/>
        </p:nvSpPr>
        <p:spPr bwMode="auto">
          <a:xfrm>
            <a:off x="1914525" y="8870950"/>
            <a:ext cx="1770063" cy="5349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8 Points</a:t>
            </a:r>
            <a:endParaRPr lang="en-US"/>
          </a:p>
        </p:txBody>
      </p:sp>
      <p:sp>
        <p:nvSpPr>
          <p:cNvPr id="75807" name="Line 31"/>
          <p:cNvSpPr>
            <a:spLocks noChangeShapeType="1"/>
          </p:cNvSpPr>
          <p:nvPr/>
        </p:nvSpPr>
        <p:spPr bwMode="auto">
          <a:xfrm>
            <a:off x="3211513" y="9404350"/>
            <a:ext cx="2095500" cy="1358900"/>
          </a:xfrm>
          <a:prstGeom prst="line">
            <a:avLst/>
          </a:prstGeom>
          <a:noFill/>
          <a:ln w="38160" cap="flat" cmpd="sng">
            <a:solidFill>
              <a:srgbClr val="000000"/>
            </a:solidFill>
            <a:prstDash val="sysDot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5808" name="Line 32"/>
          <p:cNvSpPr>
            <a:spLocks noChangeShapeType="1"/>
          </p:cNvSpPr>
          <p:nvPr/>
        </p:nvSpPr>
        <p:spPr bwMode="auto">
          <a:xfrm>
            <a:off x="4956175" y="8972550"/>
            <a:ext cx="1139825" cy="554038"/>
          </a:xfrm>
          <a:prstGeom prst="line">
            <a:avLst/>
          </a:prstGeom>
          <a:noFill/>
          <a:ln w="38160" cap="flat" cmpd="sng">
            <a:solidFill>
              <a:srgbClr val="000000"/>
            </a:solidFill>
            <a:prstDash val="sysDot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5809" name="Line 33"/>
          <p:cNvSpPr>
            <a:spLocks noChangeShapeType="1"/>
          </p:cNvSpPr>
          <p:nvPr/>
        </p:nvSpPr>
        <p:spPr bwMode="auto">
          <a:xfrm>
            <a:off x="1136650" y="5672138"/>
            <a:ext cx="3175" cy="2925762"/>
          </a:xfrm>
          <a:prstGeom prst="line">
            <a:avLst/>
          </a:prstGeom>
          <a:noFill/>
          <a:ln w="38160" cap="flat" cmpd="sng">
            <a:solidFill>
              <a:srgbClr val="008000"/>
            </a:solidFill>
            <a:prstDash val="lg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5810" name="Line 34"/>
          <p:cNvSpPr>
            <a:spLocks noChangeShapeType="1"/>
          </p:cNvSpPr>
          <p:nvPr/>
        </p:nvSpPr>
        <p:spPr bwMode="auto">
          <a:xfrm>
            <a:off x="2779713" y="5672138"/>
            <a:ext cx="4762" cy="2925762"/>
          </a:xfrm>
          <a:prstGeom prst="line">
            <a:avLst/>
          </a:prstGeom>
          <a:noFill/>
          <a:ln w="38160" cap="flat" cmpd="sng">
            <a:solidFill>
              <a:srgbClr val="008000"/>
            </a:solidFill>
            <a:prstDash val="lg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5811" name="Line 35"/>
          <p:cNvSpPr>
            <a:spLocks noChangeShapeType="1"/>
          </p:cNvSpPr>
          <p:nvPr/>
        </p:nvSpPr>
        <p:spPr bwMode="auto">
          <a:xfrm>
            <a:off x="4424363" y="5635625"/>
            <a:ext cx="3175" cy="2709863"/>
          </a:xfrm>
          <a:prstGeom prst="line">
            <a:avLst/>
          </a:prstGeom>
          <a:noFill/>
          <a:ln w="38160" cap="flat" cmpd="sng">
            <a:solidFill>
              <a:srgbClr val="008000"/>
            </a:solidFill>
            <a:prstDash val="lg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5812" name="AutoShape 36"/>
          <p:cNvSpPr>
            <a:spLocks/>
          </p:cNvSpPr>
          <p:nvPr/>
        </p:nvSpPr>
        <p:spPr bwMode="auto">
          <a:xfrm>
            <a:off x="3775075" y="5653088"/>
            <a:ext cx="1300163" cy="11922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solidFill>
            <a:srgbClr val="FFFFFF"/>
          </a:solidFill>
          <a:ln w="28440" cap="flat" cmpd="sng">
            <a:solidFill>
              <a:srgbClr val="FF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5813" name="AutoShape 37"/>
          <p:cNvSpPr>
            <a:spLocks/>
          </p:cNvSpPr>
          <p:nvPr/>
        </p:nvSpPr>
        <p:spPr bwMode="auto">
          <a:xfrm>
            <a:off x="3811588" y="5726113"/>
            <a:ext cx="1192212" cy="10572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200"/>
              </a:spcBef>
            </a:pPr>
            <a:r>
              <a:rPr lang="en-US" sz="2000" b="1">
                <a:solidFill>
                  <a:srgbClr val="FF0000"/>
                </a:solidFill>
              </a:rPr>
              <a:t>10</a:t>
            </a:r>
            <a:br>
              <a:rPr lang="en-US" sz="2000" b="1">
                <a:solidFill>
                  <a:srgbClr val="FF0000"/>
                </a:solidFill>
              </a:rPr>
            </a:br>
            <a:r>
              <a:rPr lang="en-US" sz="2000" b="1">
                <a:solidFill>
                  <a:srgbClr val="FF0000"/>
                </a:solidFill>
              </a:rPr>
              <a:t>Group Sales</a:t>
            </a:r>
            <a:endParaRPr lang="en-US"/>
          </a:p>
        </p:txBody>
      </p:sp>
      <p:sp>
        <p:nvSpPr>
          <p:cNvPr id="75814" name="AutoShape 38"/>
          <p:cNvSpPr>
            <a:spLocks/>
          </p:cNvSpPr>
          <p:nvPr/>
        </p:nvSpPr>
        <p:spPr bwMode="auto">
          <a:xfrm>
            <a:off x="433388" y="3197225"/>
            <a:ext cx="1409700" cy="4873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400"/>
              </a:spcBef>
            </a:pPr>
            <a:r>
              <a:rPr lang="en-US" sz="2300" b="1">
                <a:latin typeface="Arial" pitchFamily="34" charset="0"/>
                <a:cs typeface="Arial" pitchFamily="34" charset="0"/>
                <a:sym typeface="Arial" pitchFamily="34" charset="0"/>
              </a:rPr>
              <a:t>YOU</a:t>
            </a:r>
            <a:endParaRPr lang="en-US"/>
          </a:p>
        </p:txBody>
      </p:sp>
      <p:sp>
        <p:nvSpPr>
          <p:cNvPr id="75815" name="AutoShape 39"/>
          <p:cNvSpPr>
            <a:spLocks/>
          </p:cNvSpPr>
          <p:nvPr/>
        </p:nvSpPr>
        <p:spPr bwMode="auto">
          <a:xfrm>
            <a:off x="487363" y="3033713"/>
            <a:ext cx="1300162" cy="7588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cxnSp>
        <p:nvCxnSpPr>
          <p:cNvPr id="75816" name="AutoShape 40"/>
          <p:cNvCxnSpPr>
            <a:cxnSpLocks noChangeShapeType="1"/>
            <a:stCxn id="75815" idx="0"/>
            <a:endCxn id="75788" idx="0"/>
          </p:cNvCxnSpPr>
          <p:nvPr/>
        </p:nvCxnSpPr>
        <p:spPr bwMode="auto">
          <a:xfrm>
            <a:off x="1136650" y="3413125"/>
            <a:ext cx="0" cy="1390650"/>
          </a:xfrm>
          <a:prstGeom prst="straightConnector1">
            <a:avLst/>
          </a:prstGeom>
          <a:noFill/>
          <a:ln w="936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</p:cxnSp>
      <p:cxnSp>
        <p:nvCxnSpPr>
          <p:cNvPr id="75817" name="AutoShape 41"/>
          <p:cNvCxnSpPr>
            <a:cxnSpLocks noChangeShapeType="1"/>
            <a:stCxn id="75815" idx="0"/>
            <a:endCxn id="75791" idx="0"/>
          </p:cNvCxnSpPr>
          <p:nvPr/>
        </p:nvCxnSpPr>
        <p:spPr bwMode="auto">
          <a:xfrm>
            <a:off x="1136650" y="3413125"/>
            <a:ext cx="1644650" cy="1390650"/>
          </a:xfrm>
          <a:prstGeom prst="straightConnector1">
            <a:avLst/>
          </a:prstGeom>
          <a:noFill/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</p:cxnSp>
      <p:cxnSp>
        <p:nvCxnSpPr>
          <p:cNvPr id="75818" name="AutoShape 42"/>
          <p:cNvCxnSpPr>
            <a:cxnSpLocks noChangeShapeType="1"/>
            <a:stCxn id="75815" idx="0"/>
            <a:endCxn id="75796" idx="0"/>
          </p:cNvCxnSpPr>
          <p:nvPr/>
        </p:nvCxnSpPr>
        <p:spPr bwMode="auto">
          <a:xfrm>
            <a:off x="1136650" y="3413125"/>
            <a:ext cx="3287713" cy="1390650"/>
          </a:xfrm>
          <a:prstGeom prst="straightConnector1">
            <a:avLst/>
          </a:prstGeom>
          <a:noFill/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</p:cxnSp>
      <p:cxnSp>
        <p:nvCxnSpPr>
          <p:cNvPr id="75819" name="AutoShape 43"/>
          <p:cNvCxnSpPr>
            <a:cxnSpLocks noChangeShapeType="1"/>
            <a:stCxn id="75815" idx="0"/>
            <a:endCxn id="75799" idx="0"/>
          </p:cNvCxnSpPr>
          <p:nvPr/>
        </p:nvCxnSpPr>
        <p:spPr bwMode="auto">
          <a:xfrm>
            <a:off x="1136650" y="3413125"/>
            <a:ext cx="4967288" cy="1390650"/>
          </a:xfrm>
          <a:prstGeom prst="straightConnector1">
            <a:avLst/>
          </a:prstGeom>
          <a:noFill/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</p:cxnSp>
      <p:sp>
        <p:nvSpPr>
          <p:cNvPr id="75820" name="AutoShape 44"/>
          <p:cNvSpPr>
            <a:spLocks/>
          </p:cNvSpPr>
          <p:nvPr/>
        </p:nvSpPr>
        <p:spPr bwMode="auto">
          <a:xfrm>
            <a:off x="217488" y="5851525"/>
            <a:ext cx="631825" cy="23844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600" y="4300"/>
                </a:lnTo>
                <a:lnTo>
                  <a:pt x="16200" y="4300"/>
                </a:lnTo>
                <a:lnTo>
                  <a:pt x="16200" y="17300"/>
                </a:lnTo>
                <a:lnTo>
                  <a:pt x="21600" y="17300"/>
                </a:lnTo>
                <a:lnTo>
                  <a:pt x="10800" y="21600"/>
                </a:lnTo>
                <a:lnTo>
                  <a:pt x="0" y="17300"/>
                </a:lnTo>
                <a:lnTo>
                  <a:pt x="5400" y="17300"/>
                </a:lnTo>
                <a:lnTo>
                  <a:pt x="5400" y="4300"/>
                </a:lnTo>
                <a:lnTo>
                  <a:pt x="0" y="4300"/>
                </a:lnTo>
                <a:close/>
              </a:path>
            </a:pathLst>
          </a:custGeom>
          <a:solidFill>
            <a:srgbClr val="009900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5821" name="AutoShape 45"/>
          <p:cNvSpPr>
            <a:spLocks/>
          </p:cNvSpPr>
          <p:nvPr/>
        </p:nvSpPr>
        <p:spPr bwMode="auto">
          <a:xfrm rot="16200000">
            <a:off x="-463550" y="6838950"/>
            <a:ext cx="1968500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800"/>
              </a:spcBef>
            </a:pP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Indirect Sales</a:t>
            </a:r>
            <a:endParaRPr lang="en-US"/>
          </a:p>
        </p:txBody>
      </p:sp>
      <p:sp>
        <p:nvSpPr>
          <p:cNvPr id="75822" name="AutoShape 46"/>
          <p:cNvSpPr>
            <a:spLocks/>
          </p:cNvSpPr>
          <p:nvPr/>
        </p:nvSpPr>
        <p:spPr bwMode="auto">
          <a:xfrm>
            <a:off x="1209675" y="3829050"/>
            <a:ext cx="1517650" cy="433388"/>
          </a:xfrm>
          <a:prstGeom prst="rightArrow">
            <a:avLst>
              <a:gd name="adj1" fmla="val 66667"/>
              <a:gd name="adj2" fmla="val 88583"/>
            </a:avLst>
          </a:prstGeom>
          <a:solidFill>
            <a:srgbClr val="009900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5823" name="AutoShape 47"/>
          <p:cNvSpPr>
            <a:spLocks/>
          </p:cNvSpPr>
          <p:nvPr/>
        </p:nvSpPr>
        <p:spPr bwMode="auto">
          <a:xfrm>
            <a:off x="1209675" y="3865563"/>
            <a:ext cx="1301750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800"/>
              </a:spcBef>
            </a:pP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75824" name="AutoShape 48"/>
          <p:cNvSpPr>
            <a:spLocks/>
          </p:cNvSpPr>
          <p:nvPr/>
        </p:nvSpPr>
        <p:spPr bwMode="auto">
          <a:xfrm>
            <a:off x="2854325" y="3829050"/>
            <a:ext cx="1516063" cy="433388"/>
          </a:xfrm>
          <a:prstGeom prst="rightArrow">
            <a:avLst>
              <a:gd name="adj1" fmla="val 66667"/>
              <a:gd name="adj2" fmla="val 88491"/>
            </a:avLst>
          </a:prstGeom>
          <a:solidFill>
            <a:srgbClr val="009900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5825" name="AutoShape 49"/>
          <p:cNvSpPr>
            <a:spLocks/>
          </p:cNvSpPr>
          <p:nvPr/>
        </p:nvSpPr>
        <p:spPr bwMode="auto">
          <a:xfrm>
            <a:off x="2854325" y="3865563"/>
            <a:ext cx="1300163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800"/>
              </a:spcBef>
            </a:pP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75826" name="AutoShape 50"/>
          <p:cNvSpPr>
            <a:spLocks/>
          </p:cNvSpPr>
          <p:nvPr/>
        </p:nvSpPr>
        <p:spPr bwMode="auto">
          <a:xfrm>
            <a:off x="4533900" y="3829050"/>
            <a:ext cx="1517650" cy="433388"/>
          </a:xfrm>
          <a:prstGeom prst="rightArrow">
            <a:avLst>
              <a:gd name="adj1" fmla="val 66667"/>
              <a:gd name="adj2" fmla="val 88583"/>
            </a:avLst>
          </a:prstGeom>
          <a:solidFill>
            <a:srgbClr val="009900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5827" name="AutoShape 51"/>
          <p:cNvSpPr>
            <a:spLocks/>
          </p:cNvSpPr>
          <p:nvPr/>
        </p:nvSpPr>
        <p:spPr bwMode="auto">
          <a:xfrm>
            <a:off x="4533900" y="3865563"/>
            <a:ext cx="1300163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800"/>
              </a:spcBef>
            </a:pP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75828" name="AutoShape 52"/>
          <p:cNvSpPr>
            <a:spLocks/>
          </p:cNvSpPr>
          <p:nvPr/>
        </p:nvSpPr>
        <p:spPr bwMode="auto">
          <a:xfrm>
            <a:off x="9318625" y="9039225"/>
            <a:ext cx="3035300" cy="520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/>
          <a:lstStyle/>
          <a:p>
            <a:pPr algn="r" defTabSz="584200"/>
            <a:fld id="{6B51F5E8-E375-4303-8F51-F0C25A5C4959}" type="slidenum">
              <a:rPr lang="en-US" sz="1400">
                <a:latin typeface="Helvetica Light" charset="0"/>
                <a:ea typeface="Helvetica Light" charset="0"/>
                <a:cs typeface="Helvetica Light" charset="0"/>
                <a:sym typeface="Helvetica Light" charset="0"/>
              </a:rPr>
              <a:pPr algn="r" defTabSz="584200"/>
              <a:t>78</a:t>
            </a:fld>
            <a:endParaRPr lang="en-US"/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5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5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5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5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3" grpId="0" animBg="1"/>
      <p:bldP spid="75807" grpId="0" animBg="1"/>
      <p:bldP spid="7580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540125" y="8437563"/>
            <a:ext cx="1733550" cy="534987"/>
            <a:chOff x="0" y="0"/>
            <a:chExt cx="137" cy="43"/>
          </a:xfrm>
        </p:grpSpPr>
        <p:sp>
          <p:nvSpPr>
            <p:cNvPr id="77826" name="AutoShape 2"/>
            <p:cNvSpPr>
              <a:spLocks/>
            </p:cNvSpPr>
            <p:nvPr/>
          </p:nvSpPr>
          <p:spPr bwMode="auto">
            <a:xfrm>
              <a:off x="0" y="0"/>
              <a:ext cx="137" cy="4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0" tIns="0" rIns="0" bIns="0"/>
            <a:lstStyle/>
            <a:p>
              <a:pPr defTabSz="914400">
                <a:spcBef>
                  <a:spcPts val="1600"/>
                </a:spcBef>
              </a:pPr>
              <a:endParaRPr lang="en-US" sz="3600"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77827" name="AutoShape 3"/>
            <p:cNvSpPr>
              <a:spLocks/>
            </p:cNvSpPr>
            <p:nvPr/>
          </p:nvSpPr>
          <p:spPr bwMode="auto">
            <a:xfrm>
              <a:off x="0" y="0"/>
              <a:ext cx="137" cy="4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63500" tIns="63500" rIns="63500" bIns="63500"/>
            <a:lstStyle/>
            <a:p>
              <a:pPr defTabSz="914400">
                <a:spcBef>
                  <a:spcPts val="1600"/>
                </a:spcBef>
              </a:pPr>
              <a:r>
                <a:rPr lang="en-US" sz="2600" b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7 Points</a:t>
              </a:r>
              <a:endParaRPr lang="en-US"/>
            </a:p>
          </p:txBody>
        </p:sp>
      </p:grp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5219700" y="8021638"/>
            <a:ext cx="1733550" cy="534987"/>
            <a:chOff x="0" y="0"/>
            <a:chExt cx="137" cy="43"/>
          </a:xfrm>
        </p:grpSpPr>
        <p:sp>
          <p:nvSpPr>
            <p:cNvPr id="77829" name="AutoShape 5"/>
            <p:cNvSpPr>
              <a:spLocks/>
            </p:cNvSpPr>
            <p:nvPr/>
          </p:nvSpPr>
          <p:spPr bwMode="auto">
            <a:xfrm>
              <a:off x="0" y="0"/>
              <a:ext cx="137" cy="4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0" tIns="0" rIns="0" bIns="0"/>
            <a:lstStyle/>
            <a:p>
              <a:pPr defTabSz="914400">
                <a:spcBef>
                  <a:spcPts val="1600"/>
                </a:spcBef>
              </a:pPr>
              <a:endParaRPr lang="en-US" sz="3600"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77830" name="AutoShape 6"/>
            <p:cNvSpPr>
              <a:spLocks/>
            </p:cNvSpPr>
            <p:nvPr/>
          </p:nvSpPr>
          <p:spPr bwMode="auto">
            <a:xfrm>
              <a:off x="0" y="0"/>
              <a:ext cx="137" cy="4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63500" tIns="63500" rIns="63500" bIns="63500"/>
            <a:lstStyle/>
            <a:p>
              <a:pPr defTabSz="914400">
                <a:spcBef>
                  <a:spcPts val="1600"/>
                </a:spcBef>
              </a:pPr>
              <a:r>
                <a:rPr lang="en-US" sz="2600" b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6 Points</a:t>
              </a:r>
              <a:endParaRPr lang="en-US"/>
            </a:p>
          </p:txBody>
        </p:sp>
      </p:grpSp>
      <p:sp>
        <p:nvSpPr>
          <p:cNvPr id="77831" name="Line 7"/>
          <p:cNvSpPr>
            <a:spLocks noChangeShapeType="1"/>
          </p:cNvSpPr>
          <p:nvPr/>
        </p:nvSpPr>
        <p:spPr bwMode="auto">
          <a:xfrm>
            <a:off x="6103938" y="5635625"/>
            <a:ext cx="3175" cy="2166938"/>
          </a:xfrm>
          <a:prstGeom prst="line">
            <a:avLst/>
          </a:prstGeom>
          <a:noFill/>
          <a:ln w="38160" cap="flat" cmpd="sng">
            <a:solidFill>
              <a:srgbClr val="008000"/>
            </a:solidFill>
            <a:prstDash val="lg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7832" name="AutoShape 8"/>
          <p:cNvSpPr>
            <a:spLocks/>
          </p:cNvSpPr>
          <p:nvPr/>
        </p:nvSpPr>
        <p:spPr bwMode="auto">
          <a:xfrm>
            <a:off x="1704975" y="1735138"/>
            <a:ext cx="13004800" cy="7508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2400"/>
              </a:spcBef>
            </a:pPr>
            <a:r>
              <a:rPr lang="en-US" sz="4000" b="1" u="sng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Marketing Plan</a:t>
            </a:r>
            <a:endParaRPr lang="en-US"/>
          </a:p>
        </p:txBody>
      </p:sp>
      <p:pic>
        <p:nvPicPr>
          <p:cNvPr id="77833" name="Picture 9" descr="imag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52250" y="1498600"/>
            <a:ext cx="1352550" cy="1427163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pic>
        <p:nvPicPr>
          <p:cNvPr id="77834" name="Picture 10" descr="imag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98600"/>
            <a:ext cx="1352550" cy="1427163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sp>
        <p:nvSpPr>
          <p:cNvPr id="77835" name="AutoShape 11"/>
          <p:cNvSpPr>
            <a:spLocks/>
          </p:cNvSpPr>
          <p:nvPr/>
        </p:nvSpPr>
        <p:spPr bwMode="auto">
          <a:xfrm>
            <a:off x="433388" y="4389438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1A</a:t>
            </a:r>
            <a:endParaRPr lang="en-US"/>
          </a:p>
        </p:txBody>
      </p:sp>
      <p:sp>
        <p:nvSpPr>
          <p:cNvPr id="77836" name="AutoShape 12"/>
          <p:cNvSpPr>
            <a:spLocks/>
          </p:cNvSpPr>
          <p:nvPr/>
        </p:nvSpPr>
        <p:spPr bwMode="auto">
          <a:xfrm>
            <a:off x="487363" y="4425950"/>
            <a:ext cx="1300162" cy="757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4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4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7837" name="AutoShape 13"/>
          <p:cNvSpPr>
            <a:spLocks/>
          </p:cNvSpPr>
          <p:nvPr/>
        </p:nvSpPr>
        <p:spPr bwMode="auto">
          <a:xfrm>
            <a:off x="433388" y="5167313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$285</a:t>
            </a:r>
            <a:endParaRPr lang="en-US"/>
          </a:p>
        </p:txBody>
      </p:sp>
      <p:sp>
        <p:nvSpPr>
          <p:cNvPr id="77838" name="AutoShape 14"/>
          <p:cNvSpPr>
            <a:spLocks/>
          </p:cNvSpPr>
          <p:nvPr/>
        </p:nvSpPr>
        <p:spPr bwMode="auto">
          <a:xfrm>
            <a:off x="2076450" y="4389438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1A</a:t>
            </a:r>
            <a:endParaRPr lang="en-US"/>
          </a:p>
        </p:txBody>
      </p:sp>
      <p:sp>
        <p:nvSpPr>
          <p:cNvPr id="77839" name="AutoShape 15"/>
          <p:cNvSpPr>
            <a:spLocks/>
          </p:cNvSpPr>
          <p:nvPr/>
        </p:nvSpPr>
        <p:spPr bwMode="auto">
          <a:xfrm>
            <a:off x="2132013" y="4425950"/>
            <a:ext cx="1300162" cy="757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4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4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7840" name="AutoShape 16"/>
          <p:cNvSpPr>
            <a:spLocks/>
          </p:cNvSpPr>
          <p:nvPr/>
        </p:nvSpPr>
        <p:spPr bwMode="auto">
          <a:xfrm>
            <a:off x="2185988" y="4732338"/>
            <a:ext cx="1192212" cy="4111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500"/>
              </a:spcBef>
            </a:pP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Activated By</a:t>
            </a:r>
            <a:b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77841" name="AutoShape 17"/>
          <p:cNvSpPr>
            <a:spLocks/>
          </p:cNvSpPr>
          <p:nvPr/>
        </p:nvSpPr>
        <p:spPr bwMode="auto">
          <a:xfrm>
            <a:off x="2076450" y="5167313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$285</a:t>
            </a:r>
            <a:endParaRPr lang="en-US"/>
          </a:p>
        </p:txBody>
      </p:sp>
      <p:sp>
        <p:nvSpPr>
          <p:cNvPr id="77842" name="AutoShape 18"/>
          <p:cNvSpPr>
            <a:spLocks/>
          </p:cNvSpPr>
          <p:nvPr/>
        </p:nvSpPr>
        <p:spPr bwMode="auto">
          <a:xfrm>
            <a:off x="523875" y="4732338"/>
            <a:ext cx="1192213" cy="4111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500"/>
              </a:spcBef>
            </a:pP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Activated By</a:t>
            </a:r>
            <a:b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77843" name="AutoShape 19"/>
          <p:cNvSpPr>
            <a:spLocks/>
          </p:cNvSpPr>
          <p:nvPr/>
        </p:nvSpPr>
        <p:spPr bwMode="auto">
          <a:xfrm>
            <a:off x="3721100" y="4389438"/>
            <a:ext cx="1408113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2A</a:t>
            </a:r>
            <a:endParaRPr lang="en-US"/>
          </a:p>
        </p:txBody>
      </p:sp>
      <p:sp>
        <p:nvSpPr>
          <p:cNvPr id="77844" name="AutoShape 20"/>
          <p:cNvSpPr>
            <a:spLocks/>
          </p:cNvSpPr>
          <p:nvPr/>
        </p:nvSpPr>
        <p:spPr bwMode="auto">
          <a:xfrm>
            <a:off x="3775075" y="4425950"/>
            <a:ext cx="1300163" cy="757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4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4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7845" name="AutoShape 21"/>
          <p:cNvSpPr>
            <a:spLocks/>
          </p:cNvSpPr>
          <p:nvPr/>
        </p:nvSpPr>
        <p:spPr bwMode="auto">
          <a:xfrm>
            <a:off x="3721100" y="5167313"/>
            <a:ext cx="1408113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$570</a:t>
            </a:r>
            <a:endParaRPr lang="en-US"/>
          </a:p>
        </p:txBody>
      </p:sp>
      <p:sp>
        <p:nvSpPr>
          <p:cNvPr id="77846" name="AutoShape 22"/>
          <p:cNvSpPr>
            <a:spLocks/>
          </p:cNvSpPr>
          <p:nvPr/>
        </p:nvSpPr>
        <p:spPr bwMode="auto">
          <a:xfrm>
            <a:off x="5400675" y="4389438"/>
            <a:ext cx="1408113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3A</a:t>
            </a:r>
            <a:endParaRPr lang="en-US"/>
          </a:p>
        </p:txBody>
      </p:sp>
      <p:sp>
        <p:nvSpPr>
          <p:cNvPr id="77847" name="AutoShape 23"/>
          <p:cNvSpPr>
            <a:spLocks/>
          </p:cNvSpPr>
          <p:nvPr/>
        </p:nvSpPr>
        <p:spPr bwMode="auto">
          <a:xfrm>
            <a:off x="5454650" y="4425950"/>
            <a:ext cx="1300163" cy="757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4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4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7848" name="AutoShape 24"/>
          <p:cNvSpPr>
            <a:spLocks/>
          </p:cNvSpPr>
          <p:nvPr/>
        </p:nvSpPr>
        <p:spPr bwMode="auto">
          <a:xfrm>
            <a:off x="5400675" y="5167313"/>
            <a:ext cx="1408113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$855</a:t>
            </a:r>
            <a:endParaRPr lang="en-US"/>
          </a:p>
        </p:txBody>
      </p:sp>
      <p:sp>
        <p:nvSpPr>
          <p:cNvPr id="77849" name="AutoShape 25"/>
          <p:cNvSpPr>
            <a:spLocks/>
          </p:cNvSpPr>
          <p:nvPr/>
        </p:nvSpPr>
        <p:spPr bwMode="auto">
          <a:xfrm>
            <a:off x="5454650" y="4732338"/>
            <a:ext cx="1282700" cy="4111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500"/>
              </a:spcBef>
            </a:pP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Activated By</a:t>
            </a:r>
            <a:b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 11</a:t>
            </a:r>
            <a:endParaRPr lang="en-US"/>
          </a:p>
        </p:txBody>
      </p:sp>
      <p:sp>
        <p:nvSpPr>
          <p:cNvPr id="77850" name="AutoShape 26"/>
          <p:cNvSpPr>
            <a:spLocks/>
          </p:cNvSpPr>
          <p:nvPr/>
        </p:nvSpPr>
        <p:spPr bwMode="auto">
          <a:xfrm>
            <a:off x="3829050" y="4732338"/>
            <a:ext cx="1192213" cy="4111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500"/>
              </a:spcBef>
            </a:pP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Activated By</a:t>
            </a:r>
            <a:b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77851" name="Line 27"/>
          <p:cNvSpPr>
            <a:spLocks noChangeShapeType="1"/>
          </p:cNvSpPr>
          <p:nvPr/>
        </p:nvSpPr>
        <p:spPr bwMode="auto">
          <a:xfrm>
            <a:off x="5292725" y="4443413"/>
            <a:ext cx="0" cy="4875212"/>
          </a:xfrm>
          <a:prstGeom prst="line">
            <a:avLst/>
          </a:prstGeom>
          <a:noFill/>
          <a:ln w="9360" cap="flat" cmpd="sng">
            <a:solidFill>
              <a:srgbClr val="000066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7852" name="Line 28"/>
          <p:cNvSpPr>
            <a:spLocks noChangeShapeType="1"/>
          </p:cNvSpPr>
          <p:nvPr/>
        </p:nvSpPr>
        <p:spPr bwMode="auto">
          <a:xfrm>
            <a:off x="6972300" y="4443413"/>
            <a:ext cx="0" cy="4875212"/>
          </a:xfrm>
          <a:prstGeom prst="line">
            <a:avLst/>
          </a:prstGeom>
          <a:noFill/>
          <a:ln w="9360" cap="flat" cmpd="sng">
            <a:solidFill>
              <a:srgbClr val="000066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7853" name="AutoShape 29"/>
          <p:cNvSpPr>
            <a:spLocks/>
          </p:cNvSpPr>
          <p:nvPr/>
        </p:nvSpPr>
        <p:spPr bwMode="auto">
          <a:xfrm>
            <a:off x="271463" y="8870950"/>
            <a:ext cx="1733550" cy="5349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8 Points</a:t>
            </a:r>
            <a:endParaRPr lang="en-US"/>
          </a:p>
        </p:txBody>
      </p:sp>
      <p:sp>
        <p:nvSpPr>
          <p:cNvPr id="77854" name="AutoShape 30"/>
          <p:cNvSpPr>
            <a:spLocks/>
          </p:cNvSpPr>
          <p:nvPr/>
        </p:nvSpPr>
        <p:spPr bwMode="auto">
          <a:xfrm>
            <a:off x="1914525" y="8870950"/>
            <a:ext cx="1770063" cy="5349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8 Points</a:t>
            </a:r>
            <a:endParaRPr lang="en-US"/>
          </a:p>
        </p:txBody>
      </p:sp>
      <p:sp>
        <p:nvSpPr>
          <p:cNvPr id="77855" name="Line 31"/>
          <p:cNvSpPr>
            <a:spLocks noChangeShapeType="1"/>
          </p:cNvSpPr>
          <p:nvPr/>
        </p:nvSpPr>
        <p:spPr bwMode="auto">
          <a:xfrm>
            <a:off x="3211513" y="9404350"/>
            <a:ext cx="2095500" cy="1358900"/>
          </a:xfrm>
          <a:prstGeom prst="line">
            <a:avLst/>
          </a:prstGeom>
          <a:noFill/>
          <a:ln w="38160" cap="flat" cmpd="sng">
            <a:solidFill>
              <a:srgbClr val="000000"/>
            </a:solidFill>
            <a:prstDash val="sysDot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7856" name="Line 32"/>
          <p:cNvSpPr>
            <a:spLocks noChangeShapeType="1"/>
          </p:cNvSpPr>
          <p:nvPr/>
        </p:nvSpPr>
        <p:spPr bwMode="auto">
          <a:xfrm>
            <a:off x="4956175" y="8972550"/>
            <a:ext cx="1139825" cy="554038"/>
          </a:xfrm>
          <a:prstGeom prst="line">
            <a:avLst/>
          </a:prstGeom>
          <a:noFill/>
          <a:ln w="38160" cap="flat" cmpd="sng">
            <a:solidFill>
              <a:srgbClr val="000000"/>
            </a:solidFill>
            <a:prstDash val="sysDot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7857" name="Line 33"/>
          <p:cNvSpPr>
            <a:spLocks noChangeShapeType="1"/>
          </p:cNvSpPr>
          <p:nvPr/>
        </p:nvSpPr>
        <p:spPr bwMode="auto">
          <a:xfrm>
            <a:off x="1136650" y="5672138"/>
            <a:ext cx="3175" cy="2925762"/>
          </a:xfrm>
          <a:prstGeom prst="line">
            <a:avLst/>
          </a:prstGeom>
          <a:noFill/>
          <a:ln w="38160" cap="flat" cmpd="sng">
            <a:solidFill>
              <a:srgbClr val="008000"/>
            </a:solidFill>
            <a:prstDash val="lg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7858" name="Line 34"/>
          <p:cNvSpPr>
            <a:spLocks noChangeShapeType="1"/>
          </p:cNvSpPr>
          <p:nvPr/>
        </p:nvSpPr>
        <p:spPr bwMode="auto">
          <a:xfrm>
            <a:off x="2779713" y="5672138"/>
            <a:ext cx="4762" cy="2925762"/>
          </a:xfrm>
          <a:prstGeom prst="line">
            <a:avLst/>
          </a:prstGeom>
          <a:noFill/>
          <a:ln w="38160" cap="flat" cmpd="sng">
            <a:solidFill>
              <a:srgbClr val="008000"/>
            </a:solidFill>
            <a:prstDash val="lg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7859" name="AutoShape 35"/>
          <p:cNvSpPr>
            <a:spLocks/>
          </p:cNvSpPr>
          <p:nvPr/>
        </p:nvSpPr>
        <p:spPr bwMode="auto">
          <a:xfrm>
            <a:off x="5472113" y="5653088"/>
            <a:ext cx="1301750" cy="11922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solidFill>
            <a:srgbClr val="FFFFFF"/>
          </a:solidFill>
          <a:ln w="28440" cap="flat" cmpd="sng">
            <a:solidFill>
              <a:srgbClr val="FF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7860" name="AutoShape 36"/>
          <p:cNvSpPr>
            <a:spLocks/>
          </p:cNvSpPr>
          <p:nvPr/>
        </p:nvSpPr>
        <p:spPr bwMode="auto">
          <a:xfrm>
            <a:off x="5273675" y="5699125"/>
            <a:ext cx="1716088" cy="10572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200"/>
              </a:spcBef>
            </a:pPr>
            <a:r>
              <a:rPr lang="en-US" sz="2000" b="1">
                <a:solidFill>
                  <a:srgbClr val="FF0000"/>
                </a:solidFill>
              </a:rPr>
              <a:t>20</a:t>
            </a:r>
            <a:br>
              <a:rPr lang="en-US" sz="2000" b="1">
                <a:solidFill>
                  <a:srgbClr val="FF0000"/>
                </a:solidFill>
              </a:rPr>
            </a:br>
            <a:r>
              <a:rPr lang="en-US" sz="2000" b="1">
                <a:solidFill>
                  <a:srgbClr val="FF0000"/>
                </a:solidFill>
              </a:rPr>
              <a:t>Group Sales</a:t>
            </a:r>
            <a:endParaRPr lang="en-US"/>
          </a:p>
        </p:txBody>
      </p:sp>
      <p:sp>
        <p:nvSpPr>
          <p:cNvPr id="77861" name="Line 37"/>
          <p:cNvSpPr>
            <a:spLocks noChangeShapeType="1"/>
          </p:cNvSpPr>
          <p:nvPr/>
        </p:nvSpPr>
        <p:spPr bwMode="auto">
          <a:xfrm>
            <a:off x="4424363" y="5635625"/>
            <a:ext cx="3175" cy="2709863"/>
          </a:xfrm>
          <a:prstGeom prst="line">
            <a:avLst/>
          </a:prstGeom>
          <a:noFill/>
          <a:ln w="38160" cap="flat" cmpd="sng">
            <a:solidFill>
              <a:srgbClr val="008000"/>
            </a:solidFill>
            <a:prstDash val="lg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7862" name="AutoShape 38"/>
          <p:cNvSpPr>
            <a:spLocks/>
          </p:cNvSpPr>
          <p:nvPr/>
        </p:nvSpPr>
        <p:spPr bwMode="auto">
          <a:xfrm>
            <a:off x="3775075" y="5653088"/>
            <a:ext cx="1300163" cy="11922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solidFill>
            <a:srgbClr val="FFFFFF"/>
          </a:solidFill>
          <a:ln w="28440" cap="flat" cmpd="sng">
            <a:solidFill>
              <a:srgbClr val="FF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7863" name="AutoShape 39"/>
          <p:cNvSpPr>
            <a:spLocks/>
          </p:cNvSpPr>
          <p:nvPr/>
        </p:nvSpPr>
        <p:spPr bwMode="auto">
          <a:xfrm>
            <a:off x="3811588" y="5726113"/>
            <a:ext cx="1192212" cy="10572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200"/>
              </a:spcBef>
            </a:pPr>
            <a:r>
              <a:rPr lang="en-US" sz="2000" b="1">
                <a:solidFill>
                  <a:srgbClr val="FF0000"/>
                </a:solidFill>
              </a:rPr>
              <a:t>10</a:t>
            </a:r>
            <a:br>
              <a:rPr lang="en-US" sz="2000" b="1">
                <a:solidFill>
                  <a:srgbClr val="FF0000"/>
                </a:solidFill>
              </a:rPr>
            </a:br>
            <a:r>
              <a:rPr lang="en-US" sz="2000" b="1">
                <a:solidFill>
                  <a:srgbClr val="FF0000"/>
                </a:solidFill>
              </a:rPr>
              <a:t>Group Sales</a:t>
            </a:r>
            <a:endParaRPr lang="en-US"/>
          </a:p>
        </p:txBody>
      </p:sp>
      <p:sp>
        <p:nvSpPr>
          <p:cNvPr id="77864" name="AutoShape 40"/>
          <p:cNvSpPr>
            <a:spLocks/>
          </p:cNvSpPr>
          <p:nvPr/>
        </p:nvSpPr>
        <p:spPr bwMode="auto">
          <a:xfrm>
            <a:off x="433388" y="3197225"/>
            <a:ext cx="1409700" cy="4873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400"/>
              </a:spcBef>
            </a:pPr>
            <a:r>
              <a:rPr lang="en-US" sz="2300" b="1">
                <a:latin typeface="Arial" pitchFamily="34" charset="0"/>
                <a:cs typeface="Arial" pitchFamily="34" charset="0"/>
                <a:sym typeface="Arial" pitchFamily="34" charset="0"/>
              </a:rPr>
              <a:t>YOU</a:t>
            </a:r>
            <a:endParaRPr lang="en-US"/>
          </a:p>
        </p:txBody>
      </p:sp>
      <p:sp>
        <p:nvSpPr>
          <p:cNvPr id="77865" name="AutoShape 41"/>
          <p:cNvSpPr>
            <a:spLocks/>
          </p:cNvSpPr>
          <p:nvPr/>
        </p:nvSpPr>
        <p:spPr bwMode="auto">
          <a:xfrm>
            <a:off x="487363" y="3033713"/>
            <a:ext cx="1300162" cy="7588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cxnSp>
        <p:nvCxnSpPr>
          <p:cNvPr id="77866" name="AutoShape 42"/>
          <p:cNvCxnSpPr>
            <a:cxnSpLocks noChangeShapeType="1"/>
            <a:stCxn id="77865" idx="0"/>
            <a:endCxn id="77836" idx="0"/>
          </p:cNvCxnSpPr>
          <p:nvPr/>
        </p:nvCxnSpPr>
        <p:spPr bwMode="auto">
          <a:xfrm>
            <a:off x="1136650" y="3413125"/>
            <a:ext cx="0" cy="1390650"/>
          </a:xfrm>
          <a:prstGeom prst="straightConnector1">
            <a:avLst/>
          </a:prstGeom>
          <a:noFill/>
          <a:ln w="936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</p:cxnSp>
      <p:cxnSp>
        <p:nvCxnSpPr>
          <p:cNvPr id="77867" name="AutoShape 43"/>
          <p:cNvCxnSpPr>
            <a:cxnSpLocks noChangeShapeType="1"/>
            <a:stCxn id="77865" idx="0"/>
            <a:endCxn id="77839" idx="0"/>
          </p:cNvCxnSpPr>
          <p:nvPr/>
        </p:nvCxnSpPr>
        <p:spPr bwMode="auto">
          <a:xfrm>
            <a:off x="1136650" y="3413125"/>
            <a:ext cx="1644650" cy="1390650"/>
          </a:xfrm>
          <a:prstGeom prst="straightConnector1">
            <a:avLst/>
          </a:prstGeom>
          <a:noFill/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</p:cxnSp>
      <p:cxnSp>
        <p:nvCxnSpPr>
          <p:cNvPr id="77868" name="AutoShape 44"/>
          <p:cNvCxnSpPr>
            <a:cxnSpLocks noChangeShapeType="1"/>
            <a:stCxn id="77865" idx="0"/>
            <a:endCxn id="77844" idx="0"/>
          </p:cNvCxnSpPr>
          <p:nvPr/>
        </p:nvCxnSpPr>
        <p:spPr bwMode="auto">
          <a:xfrm>
            <a:off x="1136650" y="3413125"/>
            <a:ext cx="3287713" cy="1390650"/>
          </a:xfrm>
          <a:prstGeom prst="straightConnector1">
            <a:avLst/>
          </a:prstGeom>
          <a:noFill/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</p:cxnSp>
      <p:cxnSp>
        <p:nvCxnSpPr>
          <p:cNvPr id="77869" name="AutoShape 45"/>
          <p:cNvCxnSpPr>
            <a:cxnSpLocks noChangeShapeType="1"/>
            <a:stCxn id="77865" idx="0"/>
            <a:endCxn id="77847" idx="0"/>
          </p:cNvCxnSpPr>
          <p:nvPr/>
        </p:nvCxnSpPr>
        <p:spPr bwMode="auto">
          <a:xfrm>
            <a:off x="1136650" y="3413125"/>
            <a:ext cx="4967288" cy="1390650"/>
          </a:xfrm>
          <a:prstGeom prst="straightConnector1">
            <a:avLst/>
          </a:prstGeom>
          <a:noFill/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</p:cxnSp>
      <p:sp>
        <p:nvSpPr>
          <p:cNvPr id="77870" name="AutoShape 46"/>
          <p:cNvSpPr>
            <a:spLocks/>
          </p:cNvSpPr>
          <p:nvPr/>
        </p:nvSpPr>
        <p:spPr bwMode="auto">
          <a:xfrm>
            <a:off x="217488" y="5851525"/>
            <a:ext cx="631825" cy="23844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600" y="4300"/>
                </a:lnTo>
                <a:lnTo>
                  <a:pt x="16200" y="4300"/>
                </a:lnTo>
                <a:lnTo>
                  <a:pt x="16200" y="17300"/>
                </a:lnTo>
                <a:lnTo>
                  <a:pt x="21600" y="17300"/>
                </a:lnTo>
                <a:lnTo>
                  <a:pt x="10800" y="21600"/>
                </a:lnTo>
                <a:lnTo>
                  <a:pt x="0" y="17300"/>
                </a:lnTo>
                <a:lnTo>
                  <a:pt x="5400" y="17300"/>
                </a:lnTo>
                <a:lnTo>
                  <a:pt x="5400" y="4300"/>
                </a:lnTo>
                <a:lnTo>
                  <a:pt x="0" y="4300"/>
                </a:lnTo>
                <a:close/>
              </a:path>
            </a:pathLst>
          </a:custGeom>
          <a:solidFill>
            <a:srgbClr val="009900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7871" name="AutoShape 47"/>
          <p:cNvSpPr>
            <a:spLocks/>
          </p:cNvSpPr>
          <p:nvPr/>
        </p:nvSpPr>
        <p:spPr bwMode="auto">
          <a:xfrm rot="16200000">
            <a:off x="-463550" y="6838950"/>
            <a:ext cx="1968500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800"/>
              </a:spcBef>
            </a:pP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Indirect Sales</a:t>
            </a:r>
            <a:endParaRPr lang="en-US"/>
          </a:p>
        </p:txBody>
      </p:sp>
      <p:sp>
        <p:nvSpPr>
          <p:cNvPr id="77872" name="AutoShape 48"/>
          <p:cNvSpPr>
            <a:spLocks/>
          </p:cNvSpPr>
          <p:nvPr/>
        </p:nvSpPr>
        <p:spPr bwMode="auto">
          <a:xfrm>
            <a:off x="1209675" y="3829050"/>
            <a:ext cx="1517650" cy="433388"/>
          </a:xfrm>
          <a:prstGeom prst="rightArrow">
            <a:avLst>
              <a:gd name="adj1" fmla="val 66667"/>
              <a:gd name="adj2" fmla="val 88583"/>
            </a:avLst>
          </a:prstGeom>
          <a:solidFill>
            <a:srgbClr val="009900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7873" name="AutoShape 49"/>
          <p:cNvSpPr>
            <a:spLocks/>
          </p:cNvSpPr>
          <p:nvPr/>
        </p:nvSpPr>
        <p:spPr bwMode="auto">
          <a:xfrm>
            <a:off x="1209675" y="3865563"/>
            <a:ext cx="1301750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800"/>
              </a:spcBef>
            </a:pP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77874" name="AutoShape 50"/>
          <p:cNvSpPr>
            <a:spLocks/>
          </p:cNvSpPr>
          <p:nvPr/>
        </p:nvSpPr>
        <p:spPr bwMode="auto">
          <a:xfrm>
            <a:off x="2854325" y="3829050"/>
            <a:ext cx="1516063" cy="433388"/>
          </a:xfrm>
          <a:prstGeom prst="rightArrow">
            <a:avLst>
              <a:gd name="adj1" fmla="val 66667"/>
              <a:gd name="adj2" fmla="val 88491"/>
            </a:avLst>
          </a:prstGeom>
          <a:solidFill>
            <a:srgbClr val="009900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7875" name="AutoShape 51"/>
          <p:cNvSpPr>
            <a:spLocks/>
          </p:cNvSpPr>
          <p:nvPr/>
        </p:nvSpPr>
        <p:spPr bwMode="auto">
          <a:xfrm>
            <a:off x="2854325" y="3865563"/>
            <a:ext cx="1300163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800"/>
              </a:spcBef>
            </a:pP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77876" name="AutoShape 52"/>
          <p:cNvSpPr>
            <a:spLocks/>
          </p:cNvSpPr>
          <p:nvPr/>
        </p:nvSpPr>
        <p:spPr bwMode="auto">
          <a:xfrm>
            <a:off x="4533900" y="3829050"/>
            <a:ext cx="1517650" cy="433388"/>
          </a:xfrm>
          <a:prstGeom prst="rightArrow">
            <a:avLst>
              <a:gd name="adj1" fmla="val 66667"/>
              <a:gd name="adj2" fmla="val 88583"/>
            </a:avLst>
          </a:prstGeom>
          <a:solidFill>
            <a:srgbClr val="009900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7877" name="AutoShape 53"/>
          <p:cNvSpPr>
            <a:spLocks/>
          </p:cNvSpPr>
          <p:nvPr/>
        </p:nvSpPr>
        <p:spPr bwMode="auto">
          <a:xfrm>
            <a:off x="4533900" y="3865563"/>
            <a:ext cx="1300163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800"/>
              </a:spcBef>
            </a:pP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77878" name="AutoShape 54"/>
          <p:cNvSpPr>
            <a:spLocks/>
          </p:cNvSpPr>
          <p:nvPr/>
        </p:nvSpPr>
        <p:spPr bwMode="auto">
          <a:xfrm>
            <a:off x="9318625" y="9039225"/>
            <a:ext cx="3035300" cy="520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/>
          <a:lstStyle/>
          <a:p>
            <a:pPr algn="r" defTabSz="584200"/>
            <a:fld id="{85C5B7EC-E735-4297-AD96-F1A467690976}" type="slidenum">
              <a:rPr lang="en-US" sz="1400">
                <a:latin typeface="Helvetica Light" charset="0"/>
                <a:ea typeface="Helvetica Light" charset="0"/>
                <a:cs typeface="Helvetica Light" charset="0"/>
                <a:sym typeface="Helvetica Light" charset="0"/>
              </a:rPr>
              <a:pPr algn="r" defTabSz="584200"/>
              <a:t>79</a:t>
            </a:fld>
            <a:endParaRPr lang="en-US"/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7884800" presetClass="entr" presetSubtype="9801578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97884800" presetClass="entr" presetSubtype="9801536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59" grpId="0" animBg="1" autoUpdateAnimBg="0"/>
      <p:bldP spid="77860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nsertedImag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400" y="304800"/>
            <a:ext cx="12192000" cy="9144000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540125" y="8437563"/>
            <a:ext cx="1733550" cy="534987"/>
            <a:chOff x="0" y="0"/>
            <a:chExt cx="137" cy="43"/>
          </a:xfrm>
        </p:grpSpPr>
        <p:sp>
          <p:nvSpPr>
            <p:cNvPr id="79874" name="AutoShape 2"/>
            <p:cNvSpPr>
              <a:spLocks/>
            </p:cNvSpPr>
            <p:nvPr/>
          </p:nvSpPr>
          <p:spPr bwMode="auto">
            <a:xfrm>
              <a:off x="0" y="0"/>
              <a:ext cx="137" cy="4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0" tIns="0" rIns="0" bIns="0"/>
            <a:lstStyle/>
            <a:p>
              <a:pPr defTabSz="914400">
                <a:spcBef>
                  <a:spcPts val="1600"/>
                </a:spcBef>
              </a:pPr>
              <a:endParaRPr lang="en-US" sz="3600"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79875" name="AutoShape 3"/>
            <p:cNvSpPr>
              <a:spLocks/>
            </p:cNvSpPr>
            <p:nvPr/>
          </p:nvSpPr>
          <p:spPr bwMode="auto">
            <a:xfrm>
              <a:off x="0" y="0"/>
              <a:ext cx="137" cy="4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63500" tIns="63500" rIns="63500" bIns="63500"/>
            <a:lstStyle/>
            <a:p>
              <a:pPr defTabSz="914400">
                <a:spcBef>
                  <a:spcPts val="1600"/>
                </a:spcBef>
              </a:pPr>
              <a:r>
                <a:rPr lang="en-US" sz="2600" b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7 Points</a:t>
              </a:r>
              <a:endParaRPr lang="en-US"/>
            </a:p>
          </p:txBody>
        </p:sp>
      </p:grp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5219700" y="8021638"/>
            <a:ext cx="1733550" cy="534987"/>
            <a:chOff x="0" y="0"/>
            <a:chExt cx="137" cy="43"/>
          </a:xfrm>
        </p:grpSpPr>
        <p:sp>
          <p:nvSpPr>
            <p:cNvPr id="79877" name="AutoShape 5"/>
            <p:cNvSpPr>
              <a:spLocks/>
            </p:cNvSpPr>
            <p:nvPr/>
          </p:nvSpPr>
          <p:spPr bwMode="auto">
            <a:xfrm>
              <a:off x="0" y="0"/>
              <a:ext cx="137" cy="4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0" tIns="0" rIns="0" bIns="0"/>
            <a:lstStyle/>
            <a:p>
              <a:pPr defTabSz="914400">
                <a:spcBef>
                  <a:spcPts val="1600"/>
                </a:spcBef>
              </a:pPr>
              <a:endParaRPr lang="en-US" sz="3600"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79878" name="AutoShape 6"/>
            <p:cNvSpPr>
              <a:spLocks/>
            </p:cNvSpPr>
            <p:nvPr/>
          </p:nvSpPr>
          <p:spPr bwMode="auto">
            <a:xfrm>
              <a:off x="0" y="0"/>
              <a:ext cx="137" cy="4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63500" tIns="63500" rIns="63500" bIns="63500"/>
            <a:lstStyle/>
            <a:p>
              <a:pPr defTabSz="914400">
                <a:spcBef>
                  <a:spcPts val="1600"/>
                </a:spcBef>
              </a:pPr>
              <a:r>
                <a:rPr lang="en-US" sz="2600" b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6 Points</a:t>
              </a:r>
              <a:endParaRPr lang="en-US"/>
            </a:p>
          </p:txBody>
        </p:sp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6935788" y="7588250"/>
            <a:ext cx="1733550" cy="534988"/>
            <a:chOff x="0" y="0"/>
            <a:chExt cx="137" cy="43"/>
          </a:xfrm>
        </p:grpSpPr>
        <p:sp>
          <p:nvSpPr>
            <p:cNvPr id="79880" name="AutoShape 8"/>
            <p:cNvSpPr>
              <a:spLocks/>
            </p:cNvSpPr>
            <p:nvPr/>
          </p:nvSpPr>
          <p:spPr bwMode="auto">
            <a:xfrm>
              <a:off x="0" y="0"/>
              <a:ext cx="137" cy="4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0" tIns="0" rIns="0" bIns="0"/>
            <a:lstStyle/>
            <a:p>
              <a:pPr defTabSz="914400">
                <a:spcBef>
                  <a:spcPts val="1600"/>
                </a:spcBef>
              </a:pPr>
              <a:endParaRPr lang="en-US" sz="3600"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79881" name="AutoShape 9"/>
            <p:cNvSpPr>
              <a:spLocks/>
            </p:cNvSpPr>
            <p:nvPr/>
          </p:nvSpPr>
          <p:spPr bwMode="auto">
            <a:xfrm>
              <a:off x="0" y="0"/>
              <a:ext cx="137" cy="4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63500" tIns="63500" rIns="63500" bIns="63500"/>
            <a:lstStyle/>
            <a:p>
              <a:pPr defTabSz="914400">
                <a:spcBef>
                  <a:spcPts val="1600"/>
                </a:spcBef>
              </a:pPr>
              <a:r>
                <a:rPr lang="en-US" sz="2600" b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5 Points</a:t>
              </a:r>
              <a:endParaRPr lang="en-US"/>
            </a:p>
          </p:txBody>
        </p:sp>
      </p:grpSp>
      <p:sp>
        <p:nvSpPr>
          <p:cNvPr id="79882" name="Line 10"/>
          <p:cNvSpPr>
            <a:spLocks noChangeShapeType="1"/>
          </p:cNvSpPr>
          <p:nvPr/>
        </p:nvSpPr>
        <p:spPr bwMode="auto">
          <a:xfrm>
            <a:off x="7802563" y="5635625"/>
            <a:ext cx="1587" cy="1733550"/>
          </a:xfrm>
          <a:prstGeom prst="line">
            <a:avLst/>
          </a:prstGeom>
          <a:noFill/>
          <a:ln w="38160" cap="flat" cmpd="sng">
            <a:solidFill>
              <a:srgbClr val="008000"/>
            </a:solidFill>
            <a:prstDash val="lg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9883" name="AutoShape 11"/>
          <p:cNvSpPr>
            <a:spLocks/>
          </p:cNvSpPr>
          <p:nvPr/>
        </p:nvSpPr>
        <p:spPr bwMode="auto">
          <a:xfrm>
            <a:off x="1765300" y="1714500"/>
            <a:ext cx="13004800" cy="7508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2400"/>
              </a:spcBef>
            </a:pPr>
            <a:r>
              <a:rPr lang="en-US" sz="4000" b="1" u="sng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Marketing Plan</a:t>
            </a:r>
            <a:endParaRPr lang="en-US"/>
          </a:p>
        </p:txBody>
      </p:sp>
      <p:pic>
        <p:nvPicPr>
          <p:cNvPr id="79884" name="Picture 12" descr="imag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52250" y="1498600"/>
            <a:ext cx="1352550" cy="1427163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pic>
        <p:nvPicPr>
          <p:cNvPr id="79885" name="Picture 13" descr="imag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98600"/>
            <a:ext cx="1352550" cy="1427163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sp>
        <p:nvSpPr>
          <p:cNvPr id="79886" name="AutoShape 14"/>
          <p:cNvSpPr>
            <a:spLocks/>
          </p:cNvSpPr>
          <p:nvPr/>
        </p:nvSpPr>
        <p:spPr bwMode="auto">
          <a:xfrm>
            <a:off x="433388" y="4389438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1A</a:t>
            </a:r>
            <a:endParaRPr lang="en-US"/>
          </a:p>
        </p:txBody>
      </p:sp>
      <p:sp>
        <p:nvSpPr>
          <p:cNvPr id="79887" name="AutoShape 15"/>
          <p:cNvSpPr>
            <a:spLocks/>
          </p:cNvSpPr>
          <p:nvPr/>
        </p:nvSpPr>
        <p:spPr bwMode="auto">
          <a:xfrm>
            <a:off x="487363" y="4425950"/>
            <a:ext cx="1300162" cy="757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4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4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9888" name="AutoShape 16"/>
          <p:cNvSpPr>
            <a:spLocks/>
          </p:cNvSpPr>
          <p:nvPr/>
        </p:nvSpPr>
        <p:spPr bwMode="auto">
          <a:xfrm>
            <a:off x="433388" y="5167313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$285</a:t>
            </a:r>
            <a:endParaRPr lang="en-US"/>
          </a:p>
        </p:txBody>
      </p:sp>
      <p:sp>
        <p:nvSpPr>
          <p:cNvPr id="79889" name="AutoShape 17"/>
          <p:cNvSpPr>
            <a:spLocks/>
          </p:cNvSpPr>
          <p:nvPr/>
        </p:nvSpPr>
        <p:spPr bwMode="auto">
          <a:xfrm>
            <a:off x="2076450" y="4389438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1A</a:t>
            </a:r>
            <a:endParaRPr lang="en-US"/>
          </a:p>
        </p:txBody>
      </p:sp>
      <p:sp>
        <p:nvSpPr>
          <p:cNvPr id="79890" name="AutoShape 18"/>
          <p:cNvSpPr>
            <a:spLocks/>
          </p:cNvSpPr>
          <p:nvPr/>
        </p:nvSpPr>
        <p:spPr bwMode="auto">
          <a:xfrm>
            <a:off x="2132013" y="4425950"/>
            <a:ext cx="1300162" cy="757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4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4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9891" name="AutoShape 19"/>
          <p:cNvSpPr>
            <a:spLocks/>
          </p:cNvSpPr>
          <p:nvPr/>
        </p:nvSpPr>
        <p:spPr bwMode="auto">
          <a:xfrm>
            <a:off x="2185988" y="4732338"/>
            <a:ext cx="1192212" cy="4111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500"/>
              </a:spcBef>
            </a:pP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Activated By</a:t>
            </a:r>
            <a:b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79892" name="AutoShape 20"/>
          <p:cNvSpPr>
            <a:spLocks/>
          </p:cNvSpPr>
          <p:nvPr/>
        </p:nvSpPr>
        <p:spPr bwMode="auto">
          <a:xfrm>
            <a:off x="2076450" y="5167313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$285</a:t>
            </a:r>
            <a:endParaRPr lang="en-US"/>
          </a:p>
        </p:txBody>
      </p:sp>
      <p:sp>
        <p:nvSpPr>
          <p:cNvPr id="79893" name="AutoShape 21"/>
          <p:cNvSpPr>
            <a:spLocks/>
          </p:cNvSpPr>
          <p:nvPr/>
        </p:nvSpPr>
        <p:spPr bwMode="auto">
          <a:xfrm>
            <a:off x="523875" y="4732338"/>
            <a:ext cx="1192213" cy="4111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500"/>
              </a:spcBef>
            </a:pP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Activated By</a:t>
            </a:r>
            <a:b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79894" name="AutoShape 22"/>
          <p:cNvSpPr>
            <a:spLocks/>
          </p:cNvSpPr>
          <p:nvPr/>
        </p:nvSpPr>
        <p:spPr bwMode="auto">
          <a:xfrm>
            <a:off x="3721100" y="4389438"/>
            <a:ext cx="1408113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2A</a:t>
            </a:r>
            <a:endParaRPr lang="en-US"/>
          </a:p>
        </p:txBody>
      </p:sp>
      <p:sp>
        <p:nvSpPr>
          <p:cNvPr id="79895" name="AutoShape 23"/>
          <p:cNvSpPr>
            <a:spLocks/>
          </p:cNvSpPr>
          <p:nvPr/>
        </p:nvSpPr>
        <p:spPr bwMode="auto">
          <a:xfrm>
            <a:off x="3775075" y="4425950"/>
            <a:ext cx="1300163" cy="757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4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4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9896" name="AutoShape 24"/>
          <p:cNvSpPr>
            <a:spLocks/>
          </p:cNvSpPr>
          <p:nvPr/>
        </p:nvSpPr>
        <p:spPr bwMode="auto">
          <a:xfrm>
            <a:off x="3721100" y="5167313"/>
            <a:ext cx="1408113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$570</a:t>
            </a:r>
            <a:endParaRPr lang="en-US"/>
          </a:p>
        </p:txBody>
      </p:sp>
      <p:sp>
        <p:nvSpPr>
          <p:cNvPr id="79897" name="AutoShape 25"/>
          <p:cNvSpPr>
            <a:spLocks/>
          </p:cNvSpPr>
          <p:nvPr/>
        </p:nvSpPr>
        <p:spPr bwMode="auto">
          <a:xfrm>
            <a:off x="5400675" y="4389438"/>
            <a:ext cx="1408113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3A</a:t>
            </a:r>
            <a:endParaRPr lang="en-US"/>
          </a:p>
        </p:txBody>
      </p:sp>
      <p:sp>
        <p:nvSpPr>
          <p:cNvPr id="79898" name="AutoShape 26"/>
          <p:cNvSpPr>
            <a:spLocks/>
          </p:cNvSpPr>
          <p:nvPr/>
        </p:nvSpPr>
        <p:spPr bwMode="auto">
          <a:xfrm>
            <a:off x="5454650" y="4425950"/>
            <a:ext cx="1300163" cy="757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4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4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9899" name="AutoShape 27"/>
          <p:cNvSpPr>
            <a:spLocks/>
          </p:cNvSpPr>
          <p:nvPr/>
        </p:nvSpPr>
        <p:spPr bwMode="auto">
          <a:xfrm>
            <a:off x="5400675" y="5167313"/>
            <a:ext cx="1408113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$855</a:t>
            </a:r>
            <a:endParaRPr lang="en-US"/>
          </a:p>
        </p:txBody>
      </p:sp>
      <p:sp>
        <p:nvSpPr>
          <p:cNvPr id="79900" name="AutoShape 28"/>
          <p:cNvSpPr>
            <a:spLocks/>
          </p:cNvSpPr>
          <p:nvPr/>
        </p:nvSpPr>
        <p:spPr bwMode="auto">
          <a:xfrm>
            <a:off x="7097713" y="4389438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4A</a:t>
            </a:r>
            <a:endParaRPr lang="en-US"/>
          </a:p>
        </p:txBody>
      </p:sp>
      <p:sp>
        <p:nvSpPr>
          <p:cNvPr id="79901" name="AutoShape 29"/>
          <p:cNvSpPr>
            <a:spLocks/>
          </p:cNvSpPr>
          <p:nvPr/>
        </p:nvSpPr>
        <p:spPr bwMode="auto">
          <a:xfrm>
            <a:off x="7153275" y="4425950"/>
            <a:ext cx="1300163" cy="757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4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4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9902" name="AutoShape 30"/>
          <p:cNvSpPr>
            <a:spLocks/>
          </p:cNvSpPr>
          <p:nvPr/>
        </p:nvSpPr>
        <p:spPr bwMode="auto">
          <a:xfrm>
            <a:off x="7097713" y="5167313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$1140</a:t>
            </a:r>
            <a:endParaRPr lang="en-US"/>
          </a:p>
        </p:txBody>
      </p:sp>
      <p:sp>
        <p:nvSpPr>
          <p:cNvPr id="79903" name="AutoShape 31"/>
          <p:cNvSpPr>
            <a:spLocks/>
          </p:cNvSpPr>
          <p:nvPr/>
        </p:nvSpPr>
        <p:spPr bwMode="auto">
          <a:xfrm>
            <a:off x="5454650" y="4732338"/>
            <a:ext cx="1282700" cy="4111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500"/>
              </a:spcBef>
            </a:pP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Activated By</a:t>
            </a:r>
            <a:b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 11</a:t>
            </a:r>
            <a:endParaRPr lang="en-US"/>
          </a:p>
        </p:txBody>
      </p:sp>
      <p:sp>
        <p:nvSpPr>
          <p:cNvPr id="79904" name="AutoShape 32"/>
          <p:cNvSpPr>
            <a:spLocks/>
          </p:cNvSpPr>
          <p:nvPr/>
        </p:nvSpPr>
        <p:spPr bwMode="auto">
          <a:xfrm>
            <a:off x="3829050" y="4732338"/>
            <a:ext cx="1192213" cy="4111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500"/>
              </a:spcBef>
            </a:pP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Activated By</a:t>
            </a:r>
            <a:b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79905" name="AutoShape 33"/>
          <p:cNvSpPr>
            <a:spLocks/>
          </p:cNvSpPr>
          <p:nvPr/>
        </p:nvSpPr>
        <p:spPr bwMode="auto">
          <a:xfrm>
            <a:off x="7170738" y="4732338"/>
            <a:ext cx="1282700" cy="4111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500"/>
              </a:spcBef>
            </a:pP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Activated By</a:t>
            </a:r>
            <a:b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 21</a:t>
            </a:r>
            <a:endParaRPr lang="en-US"/>
          </a:p>
        </p:txBody>
      </p:sp>
      <p:sp>
        <p:nvSpPr>
          <p:cNvPr id="79906" name="Line 34"/>
          <p:cNvSpPr>
            <a:spLocks noChangeShapeType="1"/>
          </p:cNvSpPr>
          <p:nvPr/>
        </p:nvSpPr>
        <p:spPr bwMode="auto">
          <a:xfrm>
            <a:off x="5292725" y="4443413"/>
            <a:ext cx="0" cy="4875212"/>
          </a:xfrm>
          <a:prstGeom prst="line">
            <a:avLst/>
          </a:prstGeom>
          <a:noFill/>
          <a:ln w="9360" cap="flat" cmpd="sng">
            <a:solidFill>
              <a:srgbClr val="000066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9907" name="Line 35"/>
          <p:cNvSpPr>
            <a:spLocks noChangeShapeType="1"/>
          </p:cNvSpPr>
          <p:nvPr/>
        </p:nvSpPr>
        <p:spPr bwMode="auto">
          <a:xfrm>
            <a:off x="6972300" y="4443413"/>
            <a:ext cx="0" cy="4875212"/>
          </a:xfrm>
          <a:prstGeom prst="line">
            <a:avLst/>
          </a:prstGeom>
          <a:noFill/>
          <a:ln w="9360" cap="flat" cmpd="sng">
            <a:solidFill>
              <a:srgbClr val="000066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9908" name="Line 36"/>
          <p:cNvSpPr>
            <a:spLocks noChangeShapeType="1"/>
          </p:cNvSpPr>
          <p:nvPr/>
        </p:nvSpPr>
        <p:spPr bwMode="auto">
          <a:xfrm>
            <a:off x="8669338" y="4441825"/>
            <a:ext cx="1587" cy="4876800"/>
          </a:xfrm>
          <a:prstGeom prst="line">
            <a:avLst/>
          </a:prstGeom>
          <a:noFill/>
          <a:ln w="9360" cap="flat" cmpd="sng">
            <a:solidFill>
              <a:srgbClr val="000066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9909" name="AutoShape 37"/>
          <p:cNvSpPr>
            <a:spLocks/>
          </p:cNvSpPr>
          <p:nvPr/>
        </p:nvSpPr>
        <p:spPr bwMode="auto">
          <a:xfrm>
            <a:off x="271463" y="8870950"/>
            <a:ext cx="1733550" cy="5349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8 Points</a:t>
            </a:r>
            <a:endParaRPr lang="en-US"/>
          </a:p>
        </p:txBody>
      </p:sp>
      <p:sp>
        <p:nvSpPr>
          <p:cNvPr id="79910" name="AutoShape 38"/>
          <p:cNvSpPr>
            <a:spLocks/>
          </p:cNvSpPr>
          <p:nvPr/>
        </p:nvSpPr>
        <p:spPr bwMode="auto">
          <a:xfrm>
            <a:off x="1914525" y="8870950"/>
            <a:ext cx="1770063" cy="5349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8 Points</a:t>
            </a:r>
            <a:endParaRPr lang="en-US"/>
          </a:p>
        </p:txBody>
      </p:sp>
      <p:sp>
        <p:nvSpPr>
          <p:cNvPr id="79911" name="Line 39"/>
          <p:cNvSpPr>
            <a:spLocks noChangeShapeType="1"/>
          </p:cNvSpPr>
          <p:nvPr/>
        </p:nvSpPr>
        <p:spPr bwMode="auto">
          <a:xfrm>
            <a:off x="3160713" y="9404350"/>
            <a:ext cx="3013075" cy="2225675"/>
          </a:xfrm>
          <a:prstGeom prst="line">
            <a:avLst/>
          </a:prstGeom>
          <a:noFill/>
          <a:ln w="38160" cap="flat" cmpd="sng">
            <a:solidFill>
              <a:srgbClr val="000000"/>
            </a:solidFill>
            <a:prstDash val="sysDot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9912" name="Line 40"/>
          <p:cNvSpPr>
            <a:spLocks noChangeShapeType="1"/>
          </p:cNvSpPr>
          <p:nvPr/>
        </p:nvSpPr>
        <p:spPr bwMode="auto">
          <a:xfrm>
            <a:off x="4811713" y="8972550"/>
            <a:ext cx="2151062" cy="1420813"/>
          </a:xfrm>
          <a:prstGeom prst="line">
            <a:avLst/>
          </a:prstGeom>
          <a:noFill/>
          <a:ln w="38160" cap="flat" cmpd="sng">
            <a:solidFill>
              <a:srgbClr val="000000"/>
            </a:solidFill>
            <a:prstDash val="sysDot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9913" name="Line 41"/>
          <p:cNvSpPr>
            <a:spLocks noChangeShapeType="1"/>
          </p:cNvSpPr>
          <p:nvPr/>
        </p:nvSpPr>
        <p:spPr bwMode="auto">
          <a:xfrm>
            <a:off x="6624638" y="8556625"/>
            <a:ext cx="1182687" cy="587375"/>
          </a:xfrm>
          <a:prstGeom prst="line">
            <a:avLst/>
          </a:prstGeom>
          <a:noFill/>
          <a:ln w="38160" cap="flat" cmpd="sng">
            <a:solidFill>
              <a:srgbClr val="000000"/>
            </a:solidFill>
            <a:prstDash val="sysDot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9914" name="Line 42"/>
          <p:cNvSpPr>
            <a:spLocks noChangeShapeType="1"/>
          </p:cNvSpPr>
          <p:nvPr/>
        </p:nvSpPr>
        <p:spPr bwMode="auto">
          <a:xfrm>
            <a:off x="1136650" y="5672138"/>
            <a:ext cx="3175" cy="2925762"/>
          </a:xfrm>
          <a:prstGeom prst="line">
            <a:avLst/>
          </a:prstGeom>
          <a:noFill/>
          <a:ln w="38160" cap="flat" cmpd="sng">
            <a:solidFill>
              <a:srgbClr val="008000"/>
            </a:solidFill>
            <a:prstDash val="lg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9915" name="Line 43"/>
          <p:cNvSpPr>
            <a:spLocks noChangeShapeType="1"/>
          </p:cNvSpPr>
          <p:nvPr/>
        </p:nvSpPr>
        <p:spPr bwMode="auto">
          <a:xfrm>
            <a:off x="2779713" y="5672138"/>
            <a:ext cx="4762" cy="2925762"/>
          </a:xfrm>
          <a:prstGeom prst="line">
            <a:avLst/>
          </a:prstGeom>
          <a:noFill/>
          <a:ln w="38160" cap="flat" cmpd="sng">
            <a:solidFill>
              <a:srgbClr val="008000"/>
            </a:solidFill>
            <a:prstDash val="lg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9916" name="Line 44"/>
          <p:cNvSpPr>
            <a:spLocks noChangeShapeType="1"/>
          </p:cNvSpPr>
          <p:nvPr/>
        </p:nvSpPr>
        <p:spPr bwMode="auto">
          <a:xfrm>
            <a:off x="6103938" y="5635625"/>
            <a:ext cx="3175" cy="2166938"/>
          </a:xfrm>
          <a:prstGeom prst="line">
            <a:avLst/>
          </a:prstGeom>
          <a:noFill/>
          <a:ln w="38160" cap="flat" cmpd="sng">
            <a:solidFill>
              <a:srgbClr val="008000"/>
            </a:solidFill>
            <a:prstDash val="lg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9917" name="AutoShape 45"/>
          <p:cNvSpPr>
            <a:spLocks/>
          </p:cNvSpPr>
          <p:nvPr/>
        </p:nvSpPr>
        <p:spPr bwMode="auto">
          <a:xfrm>
            <a:off x="5472113" y="5653088"/>
            <a:ext cx="1301750" cy="11922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solidFill>
            <a:srgbClr val="FFFFFF"/>
          </a:solidFill>
          <a:ln w="28440" cap="flat" cmpd="sng">
            <a:solidFill>
              <a:srgbClr val="FF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9918" name="AutoShape 46"/>
          <p:cNvSpPr>
            <a:spLocks/>
          </p:cNvSpPr>
          <p:nvPr/>
        </p:nvSpPr>
        <p:spPr bwMode="auto">
          <a:xfrm>
            <a:off x="5273675" y="5699125"/>
            <a:ext cx="1716088" cy="10572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200"/>
              </a:spcBef>
            </a:pPr>
            <a:r>
              <a:rPr lang="en-US" sz="2000" b="1">
                <a:solidFill>
                  <a:srgbClr val="FF0000"/>
                </a:solidFill>
              </a:rPr>
              <a:t>20</a:t>
            </a:r>
            <a:br>
              <a:rPr lang="en-US" sz="2000" b="1">
                <a:solidFill>
                  <a:srgbClr val="FF0000"/>
                </a:solidFill>
              </a:rPr>
            </a:br>
            <a:r>
              <a:rPr lang="en-US" sz="2000" b="1">
                <a:solidFill>
                  <a:srgbClr val="FF0000"/>
                </a:solidFill>
              </a:rPr>
              <a:t>Group Sales</a:t>
            </a:r>
            <a:endParaRPr lang="en-US"/>
          </a:p>
        </p:txBody>
      </p:sp>
      <p:sp>
        <p:nvSpPr>
          <p:cNvPr id="79919" name="Line 47"/>
          <p:cNvSpPr>
            <a:spLocks noChangeShapeType="1"/>
          </p:cNvSpPr>
          <p:nvPr/>
        </p:nvSpPr>
        <p:spPr bwMode="auto">
          <a:xfrm>
            <a:off x="4424363" y="5635625"/>
            <a:ext cx="3175" cy="2709863"/>
          </a:xfrm>
          <a:prstGeom prst="line">
            <a:avLst/>
          </a:prstGeom>
          <a:noFill/>
          <a:ln w="38160" cap="flat" cmpd="sng">
            <a:solidFill>
              <a:srgbClr val="008000"/>
            </a:solidFill>
            <a:prstDash val="lg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9920" name="AutoShape 48"/>
          <p:cNvSpPr>
            <a:spLocks/>
          </p:cNvSpPr>
          <p:nvPr/>
        </p:nvSpPr>
        <p:spPr bwMode="auto">
          <a:xfrm>
            <a:off x="3775075" y="5653088"/>
            <a:ext cx="1300163" cy="11922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solidFill>
            <a:srgbClr val="FFFFFF"/>
          </a:solidFill>
          <a:ln w="28440" cap="flat" cmpd="sng">
            <a:solidFill>
              <a:srgbClr val="FF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9921" name="AutoShape 49"/>
          <p:cNvSpPr>
            <a:spLocks/>
          </p:cNvSpPr>
          <p:nvPr/>
        </p:nvSpPr>
        <p:spPr bwMode="auto">
          <a:xfrm>
            <a:off x="3811588" y="5726113"/>
            <a:ext cx="1192212" cy="10572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200"/>
              </a:spcBef>
            </a:pPr>
            <a:r>
              <a:rPr lang="en-US" sz="2000" b="1">
                <a:solidFill>
                  <a:srgbClr val="FF0000"/>
                </a:solidFill>
              </a:rPr>
              <a:t>10</a:t>
            </a:r>
            <a:br>
              <a:rPr lang="en-US" sz="2000" b="1">
                <a:solidFill>
                  <a:srgbClr val="FF0000"/>
                </a:solidFill>
              </a:rPr>
            </a:br>
            <a:r>
              <a:rPr lang="en-US" sz="2000" b="1">
                <a:solidFill>
                  <a:srgbClr val="FF0000"/>
                </a:solidFill>
              </a:rPr>
              <a:t>Group Sales</a:t>
            </a:r>
            <a:endParaRPr lang="en-US"/>
          </a:p>
        </p:txBody>
      </p:sp>
      <p:sp>
        <p:nvSpPr>
          <p:cNvPr id="79922" name="AutoShape 50"/>
          <p:cNvSpPr>
            <a:spLocks/>
          </p:cNvSpPr>
          <p:nvPr/>
        </p:nvSpPr>
        <p:spPr bwMode="auto">
          <a:xfrm>
            <a:off x="433388" y="3197225"/>
            <a:ext cx="1409700" cy="4873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400"/>
              </a:spcBef>
            </a:pPr>
            <a:r>
              <a:rPr lang="en-US" sz="2300" b="1">
                <a:latin typeface="Arial" pitchFamily="34" charset="0"/>
                <a:cs typeface="Arial" pitchFamily="34" charset="0"/>
                <a:sym typeface="Arial" pitchFamily="34" charset="0"/>
              </a:rPr>
              <a:t>YOU</a:t>
            </a:r>
            <a:endParaRPr lang="en-US"/>
          </a:p>
        </p:txBody>
      </p:sp>
      <p:sp>
        <p:nvSpPr>
          <p:cNvPr id="79923" name="AutoShape 51"/>
          <p:cNvSpPr>
            <a:spLocks/>
          </p:cNvSpPr>
          <p:nvPr/>
        </p:nvSpPr>
        <p:spPr bwMode="auto">
          <a:xfrm>
            <a:off x="487363" y="3033713"/>
            <a:ext cx="1300162" cy="7588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cxnSp>
        <p:nvCxnSpPr>
          <p:cNvPr id="79924" name="AutoShape 52"/>
          <p:cNvCxnSpPr>
            <a:cxnSpLocks noChangeShapeType="1"/>
            <a:stCxn id="79923" idx="0"/>
            <a:endCxn id="79890" idx="0"/>
          </p:cNvCxnSpPr>
          <p:nvPr/>
        </p:nvCxnSpPr>
        <p:spPr bwMode="auto">
          <a:xfrm>
            <a:off x="1136650" y="3413125"/>
            <a:ext cx="1644650" cy="1390650"/>
          </a:xfrm>
          <a:prstGeom prst="straightConnector1">
            <a:avLst/>
          </a:prstGeom>
          <a:noFill/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</p:cxnSp>
      <p:cxnSp>
        <p:nvCxnSpPr>
          <p:cNvPr id="79925" name="AutoShape 53"/>
          <p:cNvCxnSpPr>
            <a:cxnSpLocks noChangeShapeType="1"/>
            <a:stCxn id="79923" idx="0"/>
            <a:endCxn id="79887" idx="0"/>
          </p:cNvCxnSpPr>
          <p:nvPr/>
        </p:nvCxnSpPr>
        <p:spPr bwMode="auto">
          <a:xfrm>
            <a:off x="1136650" y="3413125"/>
            <a:ext cx="0" cy="1390650"/>
          </a:xfrm>
          <a:prstGeom prst="straightConnector1">
            <a:avLst/>
          </a:prstGeom>
          <a:noFill/>
          <a:ln w="936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</p:cxnSp>
      <p:cxnSp>
        <p:nvCxnSpPr>
          <p:cNvPr id="79926" name="AutoShape 54"/>
          <p:cNvCxnSpPr>
            <a:cxnSpLocks noChangeShapeType="1"/>
            <a:stCxn id="79923" idx="0"/>
            <a:endCxn id="79895" idx="0"/>
          </p:cNvCxnSpPr>
          <p:nvPr/>
        </p:nvCxnSpPr>
        <p:spPr bwMode="auto">
          <a:xfrm>
            <a:off x="1136650" y="3413125"/>
            <a:ext cx="3287713" cy="1390650"/>
          </a:xfrm>
          <a:prstGeom prst="straightConnector1">
            <a:avLst/>
          </a:prstGeom>
          <a:noFill/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</p:cxnSp>
      <p:cxnSp>
        <p:nvCxnSpPr>
          <p:cNvPr id="79927" name="AutoShape 55"/>
          <p:cNvCxnSpPr>
            <a:cxnSpLocks noChangeShapeType="1"/>
            <a:stCxn id="79923" idx="0"/>
            <a:endCxn id="79898" idx="0"/>
          </p:cNvCxnSpPr>
          <p:nvPr/>
        </p:nvCxnSpPr>
        <p:spPr bwMode="auto">
          <a:xfrm>
            <a:off x="1136650" y="3413125"/>
            <a:ext cx="4967288" cy="1390650"/>
          </a:xfrm>
          <a:prstGeom prst="straightConnector1">
            <a:avLst/>
          </a:prstGeom>
          <a:noFill/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</p:cxnSp>
      <p:cxnSp>
        <p:nvCxnSpPr>
          <p:cNvPr id="79928" name="AutoShape 56"/>
          <p:cNvCxnSpPr>
            <a:cxnSpLocks noChangeShapeType="1"/>
            <a:stCxn id="79923" idx="0"/>
            <a:endCxn id="79901" idx="0"/>
          </p:cNvCxnSpPr>
          <p:nvPr/>
        </p:nvCxnSpPr>
        <p:spPr bwMode="auto">
          <a:xfrm>
            <a:off x="1136650" y="3413125"/>
            <a:ext cx="6665913" cy="1390650"/>
          </a:xfrm>
          <a:prstGeom prst="straightConnector1">
            <a:avLst/>
          </a:prstGeom>
          <a:noFill/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</p:cxnSp>
      <p:sp>
        <p:nvSpPr>
          <p:cNvPr id="79929" name="AutoShape 57"/>
          <p:cNvSpPr>
            <a:spLocks/>
          </p:cNvSpPr>
          <p:nvPr/>
        </p:nvSpPr>
        <p:spPr bwMode="auto">
          <a:xfrm>
            <a:off x="217488" y="5851525"/>
            <a:ext cx="631825" cy="23844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600" y="4300"/>
                </a:lnTo>
                <a:lnTo>
                  <a:pt x="16200" y="4300"/>
                </a:lnTo>
                <a:lnTo>
                  <a:pt x="16200" y="17300"/>
                </a:lnTo>
                <a:lnTo>
                  <a:pt x="21600" y="17300"/>
                </a:lnTo>
                <a:lnTo>
                  <a:pt x="10800" y="21600"/>
                </a:lnTo>
                <a:lnTo>
                  <a:pt x="0" y="17300"/>
                </a:lnTo>
                <a:lnTo>
                  <a:pt x="5400" y="17300"/>
                </a:lnTo>
                <a:lnTo>
                  <a:pt x="5400" y="4300"/>
                </a:lnTo>
                <a:lnTo>
                  <a:pt x="0" y="4300"/>
                </a:lnTo>
                <a:close/>
              </a:path>
            </a:pathLst>
          </a:custGeom>
          <a:solidFill>
            <a:srgbClr val="009900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9930" name="AutoShape 58"/>
          <p:cNvSpPr>
            <a:spLocks/>
          </p:cNvSpPr>
          <p:nvPr/>
        </p:nvSpPr>
        <p:spPr bwMode="auto">
          <a:xfrm rot="16200000">
            <a:off x="-463550" y="6838950"/>
            <a:ext cx="1968500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800"/>
              </a:spcBef>
            </a:pP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Indirect Sales</a:t>
            </a:r>
            <a:endParaRPr lang="en-US"/>
          </a:p>
        </p:txBody>
      </p:sp>
      <p:sp>
        <p:nvSpPr>
          <p:cNvPr id="79931" name="AutoShape 59"/>
          <p:cNvSpPr>
            <a:spLocks/>
          </p:cNvSpPr>
          <p:nvPr/>
        </p:nvSpPr>
        <p:spPr bwMode="auto">
          <a:xfrm>
            <a:off x="1209675" y="3829050"/>
            <a:ext cx="1517650" cy="433388"/>
          </a:xfrm>
          <a:prstGeom prst="rightArrow">
            <a:avLst>
              <a:gd name="adj1" fmla="val 66667"/>
              <a:gd name="adj2" fmla="val 88583"/>
            </a:avLst>
          </a:prstGeom>
          <a:solidFill>
            <a:srgbClr val="009900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9932" name="AutoShape 60"/>
          <p:cNvSpPr>
            <a:spLocks/>
          </p:cNvSpPr>
          <p:nvPr/>
        </p:nvSpPr>
        <p:spPr bwMode="auto">
          <a:xfrm>
            <a:off x="1209675" y="3865563"/>
            <a:ext cx="1301750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800"/>
              </a:spcBef>
            </a:pP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79933" name="AutoShape 61"/>
          <p:cNvSpPr>
            <a:spLocks/>
          </p:cNvSpPr>
          <p:nvPr/>
        </p:nvSpPr>
        <p:spPr bwMode="auto">
          <a:xfrm>
            <a:off x="2854325" y="3829050"/>
            <a:ext cx="1516063" cy="433388"/>
          </a:xfrm>
          <a:prstGeom prst="rightArrow">
            <a:avLst>
              <a:gd name="adj1" fmla="val 66667"/>
              <a:gd name="adj2" fmla="val 88491"/>
            </a:avLst>
          </a:prstGeom>
          <a:solidFill>
            <a:srgbClr val="009900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9934" name="AutoShape 62"/>
          <p:cNvSpPr>
            <a:spLocks/>
          </p:cNvSpPr>
          <p:nvPr/>
        </p:nvSpPr>
        <p:spPr bwMode="auto">
          <a:xfrm>
            <a:off x="2854325" y="3865563"/>
            <a:ext cx="1300163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800"/>
              </a:spcBef>
            </a:pP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79935" name="AutoShape 63"/>
          <p:cNvSpPr>
            <a:spLocks/>
          </p:cNvSpPr>
          <p:nvPr/>
        </p:nvSpPr>
        <p:spPr bwMode="auto">
          <a:xfrm>
            <a:off x="4533900" y="3829050"/>
            <a:ext cx="1517650" cy="433388"/>
          </a:xfrm>
          <a:prstGeom prst="rightArrow">
            <a:avLst>
              <a:gd name="adj1" fmla="val 66667"/>
              <a:gd name="adj2" fmla="val 88583"/>
            </a:avLst>
          </a:prstGeom>
          <a:solidFill>
            <a:srgbClr val="009900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9936" name="AutoShape 64"/>
          <p:cNvSpPr>
            <a:spLocks/>
          </p:cNvSpPr>
          <p:nvPr/>
        </p:nvSpPr>
        <p:spPr bwMode="auto">
          <a:xfrm>
            <a:off x="4533900" y="3865563"/>
            <a:ext cx="1300163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800"/>
              </a:spcBef>
            </a:pP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79937" name="AutoShape 65"/>
          <p:cNvSpPr>
            <a:spLocks/>
          </p:cNvSpPr>
          <p:nvPr/>
        </p:nvSpPr>
        <p:spPr bwMode="auto">
          <a:xfrm>
            <a:off x="6196013" y="3829050"/>
            <a:ext cx="1516062" cy="433388"/>
          </a:xfrm>
          <a:prstGeom prst="rightArrow">
            <a:avLst>
              <a:gd name="adj1" fmla="val 66667"/>
              <a:gd name="adj2" fmla="val 88491"/>
            </a:avLst>
          </a:prstGeom>
          <a:solidFill>
            <a:srgbClr val="009900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79938" name="AutoShape 66"/>
          <p:cNvSpPr>
            <a:spLocks/>
          </p:cNvSpPr>
          <p:nvPr/>
        </p:nvSpPr>
        <p:spPr bwMode="auto">
          <a:xfrm>
            <a:off x="6196013" y="3865563"/>
            <a:ext cx="1300162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800"/>
              </a:spcBef>
            </a:pP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79939" name="AutoShape 67"/>
          <p:cNvSpPr>
            <a:spLocks/>
          </p:cNvSpPr>
          <p:nvPr/>
        </p:nvSpPr>
        <p:spPr bwMode="auto">
          <a:xfrm>
            <a:off x="9318625" y="9039225"/>
            <a:ext cx="3035300" cy="520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/>
          <a:lstStyle/>
          <a:p>
            <a:pPr algn="r" defTabSz="584200"/>
            <a:fld id="{7E610FD5-3C43-4592-962C-F67BBC12CB3D}" type="slidenum">
              <a:rPr lang="en-US" sz="1400">
                <a:latin typeface="Helvetica Light" charset="0"/>
                <a:ea typeface="Helvetica Light" charset="0"/>
                <a:cs typeface="Helvetica Light" charset="0"/>
                <a:sym typeface="Helvetica Light" charset="0"/>
              </a:rPr>
              <a:pPr algn="r" defTabSz="584200"/>
              <a:t>80</a:t>
            </a:fld>
            <a:endParaRPr lang="en-US"/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99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9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99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99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9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9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2" grpId="0" animBg="1"/>
      <p:bldP spid="79911" grpId="0" animBg="1"/>
      <p:bldP spid="79912" grpId="0" animBg="1"/>
      <p:bldP spid="79913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540125" y="8437563"/>
            <a:ext cx="1733550" cy="534987"/>
            <a:chOff x="0" y="0"/>
            <a:chExt cx="137" cy="43"/>
          </a:xfrm>
        </p:grpSpPr>
        <p:sp>
          <p:nvSpPr>
            <p:cNvPr id="81922" name="AutoShape 2"/>
            <p:cNvSpPr>
              <a:spLocks/>
            </p:cNvSpPr>
            <p:nvPr/>
          </p:nvSpPr>
          <p:spPr bwMode="auto">
            <a:xfrm>
              <a:off x="0" y="0"/>
              <a:ext cx="137" cy="4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0" tIns="0" rIns="0" bIns="0"/>
            <a:lstStyle/>
            <a:p>
              <a:pPr defTabSz="914400">
                <a:spcBef>
                  <a:spcPts val="1600"/>
                </a:spcBef>
              </a:pPr>
              <a:endParaRPr lang="en-US" sz="3600"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81923" name="AutoShape 3"/>
            <p:cNvSpPr>
              <a:spLocks/>
            </p:cNvSpPr>
            <p:nvPr/>
          </p:nvSpPr>
          <p:spPr bwMode="auto">
            <a:xfrm>
              <a:off x="0" y="0"/>
              <a:ext cx="137" cy="4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63500" tIns="63500" rIns="63500" bIns="63500"/>
            <a:lstStyle/>
            <a:p>
              <a:pPr defTabSz="914400">
                <a:spcBef>
                  <a:spcPts val="1600"/>
                </a:spcBef>
              </a:pPr>
              <a:r>
                <a:rPr lang="en-US" sz="2600" b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7 Points</a:t>
              </a:r>
              <a:endParaRPr lang="en-US"/>
            </a:p>
          </p:txBody>
        </p:sp>
      </p:grp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5219700" y="8021638"/>
            <a:ext cx="1733550" cy="534987"/>
            <a:chOff x="0" y="0"/>
            <a:chExt cx="137" cy="43"/>
          </a:xfrm>
        </p:grpSpPr>
        <p:sp>
          <p:nvSpPr>
            <p:cNvPr id="81925" name="AutoShape 5"/>
            <p:cNvSpPr>
              <a:spLocks/>
            </p:cNvSpPr>
            <p:nvPr/>
          </p:nvSpPr>
          <p:spPr bwMode="auto">
            <a:xfrm>
              <a:off x="0" y="0"/>
              <a:ext cx="137" cy="4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0" tIns="0" rIns="0" bIns="0"/>
            <a:lstStyle/>
            <a:p>
              <a:pPr defTabSz="914400">
                <a:spcBef>
                  <a:spcPts val="1600"/>
                </a:spcBef>
              </a:pPr>
              <a:endParaRPr lang="en-US" sz="3600"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81926" name="AutoShape 6"/>
            <p:cNvSpPr>
              <a:spLocks/>
            </p:cNvSpPr>
            <p:nvPr/>
          </p:nvSpPr>
          <p:spPr bwMode="auto">
            <a:xfrm>
              <a:off x="0" y="0"/>
              <a:ext cx="137" cy="4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63500" tIns="63500" rIns="63500" bIns="63500"/>
            <a:lstStyle/>
            <a:p>
              <a:pPr defTabSz="914400">
                <a:spcBef>
                  <a:spcPts val="1600"/>
                </a:spcBef>
              </a:pPr>
              <a:r>
                <a:rPr lang="en-US" sz="2600" b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6 Points</a:t>
              </a:r>
              <a:endParaRPr lang="en-US"/>
            </a:p>
          </p:txBody>
        </p:sp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6935788" y="7588250"/>
            <a:ext cx="1733550" cy="534988"/>
            <a:chOff x="0" y="0"/>
            <a:chExt cx="137" cy="43"/>
          </a:xfrm>
        </p:grpSpPr>
        <p:sp>
          <p:nvSpPr>
            <p:cNvPr id="81928" name="AutoShape 8"/>
            <p:cNvSpPr>
              <a:spLocks/>
            </p:cNvSpPr>
            <p:nvPr/>
          </p:nvSpPr>
          <p:spPr bwMode="auto">
            <a:xfrm>
              <a:off x="0" y="0"/>
              <a:ext cx="137" cy="4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0" tIns="0" rIns="0" bIns="0"/>
            <a:lstStyle/>
            <a:p>
              <a:pPr defTabSz="914400">
                <a:spcBef>
                  <a:spcPts val="1600"/>
                </a:spcBef>
              </a:pPr>
              <a:endParaRPr lang="en-US" sz="3600"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81929" name="AutoShape 9"/>
            <p:cNvSpPr>
              <a:spLocks/>
            </p:cNvSpPr>
            <p:nvPr/>
          </p:nvSpPr>
          <p:spPr bwMode="auto">
            <a:xfrm>
              <a:off x="0" y="0"/>
              <a:ext cx="137" cy="4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63500" tIns="63500" rIns="63500" bIns="63500"/>
            <a:lstStyle/>
            <a:p>
              <a:pPr defTabSz="914400">
                <a:spcBef>
                  <a:spcPts val="1600"/>
                </a:spcBef>
              </a:pPr>
              <a:r>
                <a:rPr lang="en-US" sz="2600" b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5 Points</a:t>
              </a:r>
              <a:endParaRPr lang="en-US"/>
            </a:p>
          </p:txBody>
        </p:sp>
      </p:grpSp>
      <p:sp>
        <p:nvSpPr>
          <p:cNvPr id="81930" name="Line 10"/>
          <p:cNvSpPr>
            <a:spLocks noChangeShapeType="1"/>
          </p:cNvSpPr>
          <p:nvPr/>
        </p:nvSpPr>
        <p:spPr bwMode="auto">
          <a:xfrm>
            <a:off x="7802563" y="5635625"/>
            <a:ext cx="1587" cy="1733550"/>
          </a:xfrm>
          <a:prstGeom prst="line">
            <a:avLst/>
          </a:prstGeom>
          <a:noFill/>
          <a:ln w="38160" cap="flat" cmpd="sng">
            <a:solidFill>
              <a:srgbClr val="008000"/>
            </a:solidFill>
            <a:prstDash val="lg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1931" name="AutoShape 11"/>
          <p:cNvSpPr>
            <a:spLocks/>
          </p:cNvSpPr>
          <p:nvPr/>
        </p:nvSpPr>
        <p:spPr bwMode="auto">
          <a:xfrm>
            <a:off x="1735138" y="1658938"/>
            <a:ext cx="13004800" cy="7508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2400"/>
              </a:spcBef>
            </a:pPr>
            <a:r>
              <a:rPr lang="en-US" sz="4000" b="1" u="sng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Marketing Plan</a:t>
            </a:r>
            <a:endParaRPr lang="en-US"/>
          </a:p>
        </p:txBody>
      </p:sp>
      <p:pic>
        <p:nvPicPr>
          <p:cNvPr id="81932" name="Picture 12" descr="imag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52250" y="1498600"/>
            <a:ext cx="1352550" cy="1427163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pic>
        <p:nvPicPr>
          <p:cNvPr id="81933" name="Picture 13" descr="imag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98600"/>
            <a:ext cx="1352550" cy="1427163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sp>
        <p:nvSpPr>
          <p:cNvPr id="81934" name="AutoShape 14"/>
          <p:cNvSpPr>
            <a:spLocks/>
          </p:cNvSpPr>
          <p:nvPr/>
        </p:nvSpPr>
        <p:spPr bwMode="auto">
          <a:xfrm>
            <a:off x="433388" y="4389438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1A</a:t>
            </a:r>
            <a:endParaRPr lang="en-US"/>
          </a:p>
        </p:txBody>
      </p:sp>
      <p:sp>
        <p:nvSpPr>
          <p:cNvPr id="81935" name="AutoShape 15"/>
          <p:cNvSpPr>
            <a:spLocks/>
          </p:cNvSpPr>
          <p:nvPr/>
        </p:nvSpPr>
        <p:spPr bwMode="auto">
          <a:xfrm>
            <a:off x="487363" y="4425950"/>
            <a:ext cx="1300162" cy="757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4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4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1936" name="AutoShape 16"/>
          <p:cNvSpPr>
            <a:spLocks/>
          </p:cNvSpPr>
          <p:nvPr/>
        </p:nvSpPr>
        <p:spPr bwMode="auto">
          <a:xfrm>
            <a:off x="433388" y="5167313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$285</a:t>
            </a:r>
            <a:endParaRPr lang="en-US"/>
          </a:p>
        </p:txBody>
      </p:sp>
      <p:sp>
        <p:nvSpPr>
          <p:cNvPr id="81937" name="AutoShape 17"/>
          <p:cNvSpPr>
            <a:spLocks/>
          </p:cNvSpPr>
          <p:nvPr/>
        </p:nvSpPr>
        <p:spPr bwMode="auto">
          <a:xfrm>
            <a:off x="2076450" y="4389438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1A</a:t>
            </a:r>
            <a:endParaRPr lang="en-US"/>
          </a:p>
        </p:txBody>
      </p:sp>
      <p:sp>
        <p:nvSpPr>
          <p:cNvPr id="81938" name="AutoShape 18"/>
          <p:cNvSpPr>
            <a:spLocks/>
          </p:cNvSpPr>
          <p:nvPr/>
        </p:nvSpPr>
        <p:spPr bwMode="auto">
          <a:xfrm>
            <a:off x="2132013" y="4425950"/>
            <a:ext cx="1300162" cy="757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4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4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1939" name="AutoShape 19"/>
          <p:cNvSpPr>
            <a:spLocks/>
          </p:cNvSpPr>
          <p:nvPr/>
        </p:nvSpPr>
        <p:spPr bwMode="auto">
          <a:xfrm>
            <a:off x="2185988" y="4732338"/>
            <a:ext cx="1192212" cy="4111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500"/>
              </a:spcBef>
            </a:pP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Activated By</a:t>
            </a:r>
            <a:b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81940" name="AutoShape 20"/>
          <p:cNvSpPr>
            <a:spLocks/>
          </p:cNvSpPr>
          <p:nvPr/>
        </p:nvSpPr>
        <p:spPr bwMode="auto">
          <a:xfrm>
            <a:off x="2076450" y="5167313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$285</a:t>
            </a:r>
            <a:endParaRPr lang="en-US"/>
          </a:p>
        </p:txBody>
      </p:sp>
      <p:sp>
        <p:nvSpPr>
          <p:cNvPr id="81941" name="AutoShape 21"/>
          <p:cNvSpPr>
            <a:spLocks/>
          </p:cNvSpPr>
          <p:nvPr/>
        </p:nvSpPr>
        <p:spPr bwMode="auto">
          <a:xfrm>
            <a:off x="523875" y="4732338"/>
            <a:ext cx="1192213" cy="4111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500"/>
              </a:spcBef>
            </a:pP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Activated By</a:t>
            </a:r>
            <a:b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81942" name="AutoShape 22"/>
          <p:cNvSpPr>
            <a:spLocks/>
          </p:cNvSpPr>
          <p:nvPr/>
        </p:nvSpPr>
        <p:spPr bwMode="auto">
          <a:xfrm>
            <a:off x="3721100" y="4389438"/>
            <a:ext cx="1408113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2A</a:t>
            </a:r>
            <a:endParaRPr lang="en-US"/>
          </a:p>
        </p:txBody>
      </p:sp>
      <p:sp>
        <p:nvSpPr>
          <p:cNvPr id="81943" name="AutoShape 23"/>
          <p:cNvSpPr>
            <a:spLocks/>
          </p:cNvSpPr>
          <p:nvPr/>
        </p:nvSpPr>
        <p:spPr bwMode="auto">
          <a:xfrm>
            <a:off x="3775075" y="4425950"/>
            <a:ext cx="1300163" cy="757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4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4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1944" name="AutoShape 24"/>
          <p:cNvSpPr>
            <a:spLocks/>
          </p:cNvSpPr>
          <p:nvPr/>
        </p:nvSpPr>
        <p:spPr bwMode="auto">
          <a:xfrm>
            <a:off x="3721100" y="5167313"/>
            <a:ext cx="1408113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$570</a:t>
            </a:r>
            <a:endParaRPr lang="en-US"/>
          </a:p>
        </p:txBody>
      </p:sp>
      <p:sp>
        <p:nvSpPr>
          <p:cNvPr id="81945" name="AutoShape 25"/>
          <p:cNvSpPr>
            <a:spLocks/>
          </p:cNvSpPr>
          <p:nvPr/>
        </p:nvSpPr>
        <p:spPr bwMode="auto">
          <a:xfrm>
            <a:off x="5400675" y="4389438"/>
            <a:ext cx="1408113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3A</a:t>
            </a:r>
            <a:endParaRPr lang="en-US"/>
          </a:p>
        </p:txBody>
      </p:sp>
      <p:sp>
        <p:nvSpPr>
          <p:cNvPr id="81946" name="AutoShape 26"/>
          <p:cNvSpPr>
            <a:spLocks/>
          </p:cNvSpPr>
          <p:nvPr/>
        </p:nvSpPr>
        <p:spPr bwMode="auto">
          <a:xfrm>
            <a:off x="5454650" y="4425950"/>
            <a:ext cx="1300163" cy="757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4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4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1947" name="AutoShape 27"/>
          <p:cNvSpPr>
            <a:spLocks/>
          </p:cNvSpPr>
          <p:nvPr/>
        </p:nvSpPr>
        <p:spPr bwMode="auto">
          <a:xfrm>
            <a:off x="5400675" y="5167313"/>
            <a:ext cx="1408113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$855</a:t>
            </a:r>
            <a:endParaRPr lang="en-US"/>
          </a:p>
        </p:txBody>
      </p:sp>
      <p:sp>
        <p:nvSpPr>
          <p:cNvPr id="81948" name="AutoShape 28"/>
          <p:cNvSpPr>
            <a:spLocks/>
          </p:cNvSpPr>
          <p:nvPr/>
        </p:nvSpPr>
        <p:spPr bwMode="auto">
          <a:xfrm>
            <a:off x="7097713" y="4389438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4A</a:t>
            </a:r>
            <a:endParaRPr lang="en-US"/>
          </a:p>
        </p:txBody>
      </p:sp>
      <p:sp>
        <p:nvSpPr>
          <p:cNvPr id="81949" name="AutoShape 29"/>
          <p:cNvSpPr>
            <a:spLocks/>
          </p:cNvSpPr>
          <p:nvPr/>
        </p:nvSpPr>
        <p:spPr bwMode="auto">
          <a:xfrm>
            <a:off x="7153275" y="4425950"/>
            <a:ext cx="1300163" cy="757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4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4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1950" name="AutoShape 30"/>
          <p:cNvSpPr>
            <a:spLocks/>
          </p:cNvSpPr>
          <p:nvPr/>
        </p:nvSpPr>
        <p:spPr bwMode="auto">
          <a:xfrm>
            <a:off x="7097713" y="5167313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$1140</a:t>
            </a:r>
            <a:endParaRPr lang="en-US"/>
          </a:p>
        </p:txBody>
      </p:sp>
      <p:sp>
        <p:nvSpPr>
          <p:cNvPr id="81951" name="AutoShape 31"/>
          <p:cNvSpPr>
            <a:spLocks/>
          </p:cNvSpPr>
          <p:nvPr/>
        </p:nvSpPr>
        <p:spPr bwMode="auto">
          <a:xfrm>
            <a:off x="5454650" y="4732338"/>
            <a:ext cx="1282700" cy="4111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500"/>
              </a:spcBef>
            </a:pP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Activated By</a:t>
            </a:r>
            <a:b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 11</a:t>
            </a:r>
            <a:endParaRPr lang="en-US"/>
          </a:p>
        </p:txBody>
      </p:sp>
      <p:sp>
        <p:nvSpPr>
          <p:cNvPr id="81952" name="AutoShape 32"/>
          <p:cNvSpPr>
            <a:spLocks/>
          </p:cNvSpPr>
          <p:nvPr/>
        </p:nvSpPr>
        <p:spPr bwMode="auto">
          <a:xfrm>
            <a:off x="3829050" y="4732338"/>
            <a:ext cx="1192213" cy="4111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500"/>
              </a:spcBef>
            </a:pP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Activated By</a:t>
            </a:r>
            <a:b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81953" name="AutoShape 33"/>
          <p:cNvSpPr>
            <a:spLocks/>
          </p:cNvSpPr>
          <p:nvPr/>
        </p:nvSpPr>
        <p:spPr bwMode="auto">
          <a:xfrm>
            <a:off x="7170738" y="4732338"/>
            <a:ext cx="1282700" cy="4111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500"/>
              </a:spcBef>
            </a:pP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Activated By</a:t>
            </a:r>
            <a:b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 21</a:t>
            </a:r>
            <a:endParaRPr lang="en-US"/>
          </a:p>
        </p:txBody>
      </p:sp>
      <p:sp>
        <p:nvSpPr>
          <p:cNvPr id="81954" name="Line 34"/>
          <p:cNvSpPr>
            <a:spLocks noChangeShapeType="1"/>
          </p:cNvSpPr>
          <p:nvPr/>
        </p:nvSpPr>
        <p:spPr bwMode="auto">
          <a:xfrm>
            <a:off x="5292725" y="4443413"/>
            <a:ext cx="0" cy="4875212"/>
          </a:xfrm>
          <a:prstGeom prst="line">
            <a:avLst/>
          </a:prstGeom>
          <a:noFill/>
          <a:ln w="9360" cap="flat" cmpd="sng">
            <a:solidFill>
              <a:srgbClr val="000066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1955" name="Line 35"/>
          <p:cNvSpPr>
            <a:spLocks noChangeShapeType="1"/>
          </p:cNvSpPr>
          <p:nvPr/>
        </p:nvSpPr>
        <p:spPr bwMode="auto">
          <a:xfrm>
            <a:off x="6972300" y="4443413"/>
            <a:ext cx="0" cy="4875212"/>
          </a:xfrm>
          <a:prstGeom prst="line">
            <a:avLst/>
          </a:prstGeom>
          <a:noFill/>
          <a:ln w="9360" cap="flat" cmpd="sng">
            <a:solidFill>
              <a:srgbClr val="000066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1956" name="Line 36"/>
          <p:cNvSpPr>
            <a:spLocks noChangeShapeType="1"/>
          </p:cNvSpPr>
          <p:nvPr/>
        </p:nvSpPr>
        <p:spPr bwMode="auto">
          <a:xfrm>
            <a:off x="8669338" y="4441825"/>
            <a:ext cx="1587" cy="4876800"/>
          </a:xfrm>
          <a:prstGeom prst="line">
            <a:avLst/>
          </a:prstGeom>
          <a:noFill/>
          <a:ln w="9360" cap="flat" cmpd="sng">
            <a:solidFill>
              <a:srgbClr val="000066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1957" name="AutoShape 37"/>
          <p:cNvSpPr>
            <a:spLocks/>
          </p:cNvSpPr>
          <p:nvPr/>
        </p:nvSpPr>
        <p:spPr bwMode="auto">
          <a:xfrm>
            <a:off x="271463" y="8870950"/>
            <a:ext cx="1733550" cy="5349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8 Points</a:t>
            </a:r>
            <a:endParaRPr lang="en-US"/>
          </a:p>
        </p:txBody>
      </p:sp>
      <p:sp>
        <p:nvSpPr>
          <p:cNvPr id="81958" name="AutoShape 38"/>
          <p:cNvSpPr>
            <a:spLocks/>
          </p:cNvSpPr>
          <p:nvPr/>
        </p:nvSpPr>
        <p:spPr bwMode="auto">
          <a:xfrm>
            <a:off x="1914525" y="8870950"/>
            <a:ext cx="1770063" cy="5349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8 Points</a:t>
            </a:r>
            <a:endParaRPr lang="en-US"/>
          </a:p>
        </p:txBody>
      </p:sp>
      <p:sp>
        <p:nvSpPr>
          <p:cNvPr id="81959" name="Line 39"/>
          <p:cNvSpPr>
            <a:spLocks noChangeShapeType="1"/>
          </p:cNvSpPr>
          <p:nvPr/>
        </p:nvSpPr>
        <p:spPr bwMode="auto">
          <a:xfrm>
            <a:off x="3160713" y="9404350"/>
            <a:ext cx="3013075" cy="2225675"/>
          </a:xfrm>
          <a:prstGeom prst="line">
            <a:avLst/>
          </a:prstGeom>
          <a:noFill/>
          <a:ln w="38160" cap="flat" cmpd="sng">
            <a:solidFill>
              <a:srgbClr val="000000"/>
            </a:solidFill>
            <a:prstDash val="sysDot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1960" name="Line 40"/>
          <p:cNvSpPr>
            <a:spLocks noChangeShapeType="1"/>
          </p:cNvSpPr>
          <p:nvPr/>
        </p:nvSpPr>
        <p:spPr bwMode="auto">
          <a:xfrm>
            <a:off x="4811713" y="8972550"/>
            <a:ext cx="2151062" cy="1420813"/>
          </a:xfrm>
          <a:prstGeom prst="line">
            <a:avLst/>
          </a:prstGeom>
          <a:noFill/>
          <a:ln w="38160" cap="flat" cmpd="sng">
            <a:solidFill>
              <a:srgbClr val="000000"/>
            </a:solidFill>
            <a:prstDash val="sysDot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1961" name="Line 41"/>
          <p:cNvSpPr>
            <a:spLocks noChangeShapeType="1"/>
          </p:cNvSpPr>
          <p:nvPr/>
        </p:nvSpPr>
        <p:spPr bwMode="auto">
          <a:xfrm>
            <a:off x="6624638" y="8556625"/>
            <a:ext cx="1182687" cy="587375"/>
          </a:xfrm>
          <a:prstGeom prst="line">
            <a:avLst/>
          </a:prstGeom>
          <a:noFill/>
          <a:ln w="38160" cap="flat" cmpd="sng">
            <a:solidFill>
              <a:srgbClr val="000000"/>
            </a:solidFill>
            <a:prstDash val="sysDot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1962" name="Line 42"/>
          <p:cNvSpPr>
            <a:spLocks noChangeShapeType="1"/>
          </p:cNvSpPr>
          <p:nvPr/>
        </p:nvSpPr>
        <p:spPr bwMode="auto">
          <a:xfrm>
            <a:off x="1136650" y="5672138"/>
            <a:ext cx="3175" cy="2925762"/>
          </a:xfrm>
          <a:prstGeom prst="line">
            <a:avLst/>
          </a:prstGeom>
          <a:noFill/>
          <a:ln w="38160" cap="flat" cmpd="sng">
            <a:solidFill>
              <a:srgbClr val="008000"/>
            </a:solidFill>
            <a:prstDash val="lg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1963" name="Line 43"/>
          <p:cNvSpPr>
            <a:spLocks noChangeShapeType="1"/>
          </p:cNvSpPr>
          <p:nvPr/>
        </p:nvSpPr>
        <p:spPr bwMode="auto">
          <a:xfrm>
            <a:off x="2779713" y="5672138"/>
            <a:ext cx="4762" cy="2925762"/>
          </a:xfrm>
          <a:prstGeom prst="line">
            <a:avLst/>
          </a:prstGeom>
          <a:noFill/>
          <a:ln w="38160" cap="flat" cmpd="sng">
            <a:solidFill>
              <a:srgbClr val="008000"/>
            </a:solidFill>
            <a:prstDash val="lg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1964" name="Line 44"/>
          <p:cNvSpPr>
            <a:spLocks noChangeShapeType="1"/>
          </p:cNvSpPr>
          <p:nvPr/>
        </p:nvSpPr>
        <p:spPr bwMode="auto">
          <a:xfrm>
            <a:off x="6103938" y="5635625"/>
            <a:ext cx="3175" cy="2166938"/>
          </a:xfrm>
          <a:prstGeom prst="line">
            <a:avLst/>
          </a:prstGeom>
          <a:noFill/>
          <a:ln w="38160" cap="flat" cmpd="sng">
            <a:solidFill>
              <a:srgbClr val="008000"/>
            </a:solidFill>
            <a:prstDash val="lg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1965" name="AutoShape 45"/>
          <p:cNvSpPr>
            <a:spLocks/>
          </p:cNvSpPr>
          <p:nvPr/>
        </p:nvSpPr>
        <p:spPr bwMode="auto">
          <a:xfrm>
            <a:off x="5472113" y="5653088"/>
            <a:ext cx="1301750" cy="11922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solidFill>
            <a:srgbClr val="FFFFFF"/>
          </a:solidFill>
          <a:ln w="28440" cap="flat" cmpd="sng">
            <a:solidFill>
              <a:srgbClr val="FF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1966" name="AutoShape 46"/>
          <p:cNvSpPr>
            <a:spLocks/>
          </p:cNvSpPr>
          <p:nvPr/>
        </p:nvSpPr>
        <p:spPr bwMode="auto">
          <a:xfrm>
            <a:off x="5273675" y="5699125"/>
            <a:ext cx="1716088" cy="10572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200"/>
              </a:spcBef>
            </a:pPr>
            <a:r>
              <a:rPr lang="en-US" sz="2000" b="1">
                <a:solidFill>
                  <a:srgbClr val="FF0000"/>
                </a:solidFill>
              </a:rPr>
              <a:t>20</a:t>
            </a:r>
            <a:br>
              <a:rPr lang="en-US" sz="2000" b="1">
                <a:solidFill>
                  <a:srgbClr val="FF0000"/>
                </a:solidFill>
              </a:rPr>
            </a:br>
            <a:r>
              <a:rPr lang="en-US" sz="2000" b="1">
                <a:solidFill>
                  <a:srgbClr val="FF0000"/>
                </a:solidFill>
              </a:rPr>
              <a:t>Group Sales</a:t>
            </a:r>
            <a:endParaRPr lang="en-US"/>
          </a:p>
        </p:txBody>
      </p:sp>
      <p:sp>
        <p:nvSpPr>
          <p:cNvPr id="81967" name="Line 47"/>
          <p:cNvSpPr>
            <a:spLocks noChangeShapeType="1"/>
          </p:cNvSpPr>
          <p:nvPr/>
        </p:nvSpPr>
        <p:spPr bwMode="auto">
          <a:xfrm>
            <a:off x="4424363" y="5635625"/>
            <a:ext cx="3175" cy="2709863"/>
          </a:xfrm>
          <a:prstGeom prst="line">
            <a:avLst/>
          </a:prstGeom>
          <a:noFill/>
          <a:ln w="38160" cap="flat" cmpd="sng">
            <a:solidFill>
              <a:srgbClr val="008000"/>
            </a:solidFill>
            <a:prstDash val="lg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1968" name="AutoShape 48"/>
          <p:cNvSpPr>
            <a:spLocks/>
          </p:cNvSpPr>
          <p:nvPr/>
        </p:nvSpPr>
        <p:spPr bwMode="auto">
          <a:xfrm>
            <a:off x="3775075" y="5653088"/>
            <a:ext cx="1300163" cy="11922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solidFill>
            <a:srgbClr val="FFFFFF"/>
          </a:solidFill>
          <a:ln w="28440" cap="flat" cmpd="sng">
            <a:solidFill>
              <a:srgbClr val="FF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1969" name="AutoShape 49"/>
          <p:cNvSpPr>
            <a:spLocks/>
          </p:cNvSpPr>
          <p:nvPr/>
        </p:nvSpPr>
        <p:spPr bwMode="auto">
          <a:xfrm>
            <a:off x="3811588" y="5726113"/>
            <a:ext cx="1192212" cy="10572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200"/>
              </a:spcBef>
            </a:pPr>
            <a:r>
              <a:rPr lang="en-US" sz="2000" b="1">
                <a:solidFill>
                  <a:srgbClr val="FF0000"/>
                </a:solidFill>
              </a:rPr>
              <a:t>10</a:t>
            </a:r>
            <a:br>
              <a:rPr lang="en-US" sz="2000" b="1">
                <a:solidFill>
                  <a:srgbClr val="FF0000"/>
                </a:solidFill>
              </a:rPr>
            </a:br>
            <a:r>
              <a:rPr lang="en-US" sz="2000" b="1">
                <a:solidFill>
                  <a:srgbClr val="FF0000"/>
                </a:solidFill>
              </a:rPr>
              <a:t>Group Sales</a:t>
            </a:r>
            <a:endParaRPr lang="en-US"/>
          </a:p>
        </p:txBody>
      </p:sp>
      <p:sp>
        <p:nvSpPr>
          <p:cNvPr id="81970" name="AutoShape 50"/>
          <p:cNvSpPr>
            <a:spLocks/>
          </p:cNvSpPr>
          <p:nvPr/>
        </p:nvSpPr>
        <p:spPr bwMode="auto">
          <a:xfrm>
            <a:off x="7153275" y="5653088"/>
            <a:ext cx="1300163" cy="11922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solidFill>
            <a:srgbClr val="FFFFFF"/>
          </a:solidFill>
          <a:ln w="28440" cap="flat" cmpd="sng">
            <a:solidFill>
              <a:srgbClr val="FF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1971" name="AutoShape 51"/>
          <p:cNvSpPr>
            <a:spLocks/>
          </p:cNvSpPr>
          <p:nvPr/>
        </p:nvSpPr>
        <p:spPr bwMode="auto">
          <a:xfrm>
            <a:off x="6953250" y="5699125"/>
            <a:ext cx="1716088" cy="10572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200"/>
              </a:spcBef>
            </a:pPr>
            <a:r>
              <a:rPr lang="en-US" sz="2000" b="1">
                <a:solidFill>
                  <a:srgbClr val="FF0000"/>
                </a:solidFill>
              </a:rPr>
              <a:t>50</a:t>
            </a:r>
            <a:br>
              <a:rPr lang="en-US" sz="2000" b="1">
                <a:solidFill>
                  <a:srgbClr val="FF0000"/>
                </a:solidFill>
              </a:rPr>
            </a:br>
            <a:r>
              <a:rPr lang="en-US" sz="2000" b="1">
                <a:solidFill>
                  <a:srgbClr val="FF0000"/>
                </a:solidFill>
              </a:rPr>
              <a:t>Group Sales</a:t>
            </a:r>
            <a:endParaRPr lang="en-US"/>
          </a:p>
        </p:txBody>
      </p:sp>
      <p:sp>
        <p:nvSpPr>
          <p:cNvPr id="81972" name="AutoShape 52"/>
          <p:cNvSpPr>
            <a:spLocks/>
          </p:cNvSpPr>
          <p:nvPr/>
        </p:nvSpPr>
        <p:spPr bwMode="auto">
          <a:xfrm>
            <a:off x="433388" y="3197225"/>
            <a:ext cx="1409700" cy="4873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400"/>
              </a:spcBef>
            </a:pPr>
            <a:r>
              <a:rPr lang="en-US" sz="2300" b="1">
                <a:latin typeface="Arial" pitchFamily="34" charset="0"/>
                <a:cs typeface="Arial" pitchFamily="34" charset="0"/>
                <a:sym typeface="Arial" pitchFamily="34" charset="0"/>
              </a:rPr>
              <a:t>YOU</a:t>
            </a:r>
            <a:endParaRPr lang="en-US"/>
          </a:p>
        </p:txBody>
      </p:sp>
      <p:sp>
        <p:nvSpPr>
          <p:cNvPr id="81973" name="AutoShape 53"/>
          <p:cNvSpPr>
            <a:spLocks/>
          </p:cNvSpPr>
          <p:nvPr/>
        </p:nvSpPr>
        <p:spPr bwMode="auto">
          <a:xfrm>
            <a:off x="487363" y="3033713"/>
            <a:ext cx="1300162" cy="7588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cxnSp>
        <p:nvCxnSpPr>
          <p:cNvPr id="81974" name="AutoShape 54"/>
          <p:cNvCxnSpPr>
            <a:cxnSpLocks noChangeShapeType="1"/>
            <a:stCxn id="81973" idx="0"/>
            <a:endCxn id="81935" idx="0"/>
          </p:cNvCxnSpPr>
          <p:nvPr/>
        </p:nvCxnSpPr>
        <p:spPr bwMode="auto">
          <a:xfrm>
            <a:off x="1136650" y="3413125"/>
            <a:ext cx="0" cy="1390650"/>
          </a:xfrm>
          <a:prstGeom prst="straightConnector1">
            <a:avLst/>
          </a:prstGeom>
          <a:noFill/>
          <a:ln w="936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</p:cxnSp>
      <p:cxnSp>
        <p:nvCxnSpPr>
          <p:cNvPr id="81975" name="AutoShape 55"/>
          <p:cNvCxnSpPr>
            <a:cxnSpLocks noChangeShapeType="1"/>
            <a:stCxn id="81973" idx="0"/>
            <a:endCxn id="81938" idx="0"/>
          </p:cNvCxnSpPr>
          <p:nvPr/>
        </p:nvCxnSpPr>
        <p:spPr bwMode="auto">
          <a:xfrm>
            <a:off x="1136650" y="3413125"/>
            <a:ext cx="1644650" cy="1390650"/>
          </a:xfrm>
          <a:prstGeom prst="straightConnector1">
            <a:avLst/>
          </a:prstGeom>
          <a:noFill/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</p:cxnSp>
      <p:cxnSp>
        <p:nvCxnSpPr>
          <p:cNvPr id="81976" name="AutoShape 56"/>
          <p:cNvCxnSpPr>
            <a:cxnSpLocks noChangeShapeType="1"/>
            <a:stCxn id="81973" idx="0"/>
            <a:endCxn id="81943" idx="0"/>
          </p:cNvCxnSpPr>
          <p:nvPr/>
        </p:nvCxnSpPr>
        <p:spPr bwMode="auto">
          <a:xfrm>
            <a:off x="1136650" y="3413125"/>
            <a:ext cx="3287713" cy="1390650"/>
          </a:xfrm>
          <a:prstGeom prst="straightConnector1">
            <a:avLst/>
          </a:prstGeom>
          <a:noFill/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</p:cxnSp>
      <p:cxnSp>
        <p:nvCxnSpPr>
          <p:cNvPr id="81977" name="AutoShape 57"/>
          <p:cNvCxnSpPr>
            <a:cxnSpLocks noChangeShapeType="1"/>
            <a:stCxn id="81973" idx="0"/>
            <a:endCxn id="81946" idx="0"/>
          </p:cNvCxnSpPr>
          <p:nvPr/>
        </p:nvCxnSpPr>
        <p:spPr bwMode="auto">
          <a:xfrm>
            <a:off x="1136650" y="3413125"/>
            <a:ext cx="4967288" cy="1390650"/>
          </a:xfrm>
          <a:prstGeom prst="straightConnector1">
            <a:avLst/>
          </a:prstGeom>
          <a:noFill/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</p:cxnSp>
      <p:cxnSp>
        <p:nvCxnSpPr>
          <p:cNvPr id="81978" name="AutoShape 58"/>
          <p:cNvCxnSpPr>
            <a:cxnSpLocks noChangeShapeType="1"/>
            <a:stCxn id="81973" idx="0"/>
            <a:endCxn id="81949" idx="0"/>
          </p:cNvCxnSpPr>
          <p:nvPr/>
        </p:nvCxnSpPr>
        <p:spPr bwMode="auto">
          <a:xfrm>
            <a:off x="1136650" y="3413125"/>
            <a:ext cx="6665913" cy="1390650"/>
          </a:xfrm>
          <a:prstGeom prst="straightConnector1">
            <a:avLst/>
          </a:prstGeom>
          <a:noFill/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</p:cxnSp>
      <p:sp>
        <p:nvSpPr>
          <p:cNvPr id="81979" name="AutoShape 59"/>
          <p:cNvSpPr>
            <a:spLocks/>
          </p:cNvSpPr>
          <p:nvPr/>
        </p:nvSpPr>
        <p:spPr bwMode="auto">
          <a:xfrm>
            <a:off x="217488" y="5851525"/>
            <a:ext cx="631825" cy="23844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600" y="4300"/>
                </a:lnTo>
                <a:lnTo>
                  <a:pt x="16200" y="4300"/>
                </a:lnTo>
                <a:lnTo>
                  <a:pt x="16200" y="17300"/>
                </a:lnTo>
                <a:lnTo>
                  <a:pt x="21600" y="17300"/>
                </a:lnTo>
                <a:lnTo>
                  <a:pt x="10800" y="21600"/>
                </a:lnTo>
                <a:lnTo>
                  <a:pt x="0" y="17300"/>
                </a:lnTo>
                <a:lnTo>
                  <a:pt x="5400" y="17300"/>
                </a:lnTo>
                <a:lnTo>
                  <a:pt x="5400" y="4300"/>
                </a:lnTo>
                <a:lnTo>
                  <a:pt x="0" y="4300"/>
                </a:lnTo>
                <a:close/>
              </a:path>
            </a:pathLst>
          </a:custGeom>
          <a:solidFill>
            <a:srgbClr val="009900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1980" name="AutoShape 60"/>
          <p:cNvSpPr>
            <a:spLocks/>
          </p:cNvSpPr>
          <p:nvPr/>
        </p:nvSpPr>
        <p:spPr bwMode="auto">
          <a:xfrm rot="16200000">
            <a:off x="-463550" y="6838950"/>
            <a:ext cx="1968500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800"/>
              </a:spcBef>
            </a:pP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Indirect Sales</a:t>
            </a:r>
            <a:endParaRPr lang="en-US"/>
          </a:p>
        </p:txBody>
      </p:sp>
      <p:sp>
        <p:nvSpPr>
          <p:cNvPr id="81981" name="AutoShape 61"/>
          <p:cNvSpPr>
            <a:spLocks/>
          </p:cNvSpPr>
          <p:nvPr/>
        </p:nvSpPr>
        <p:spPr bwMode="auto">
          <a:xfrm>
            <a:off x="1209675" y="3829050"/>
            <a:ext cx="1517650" cy="433388"/>
          </a:xfrm>
          <a:prstGeom prst="rightArrow">
            <a:avLst>
              <a:gd name="adj1" fmla="val 66667"/>
              <a:gd name="adj2" fmla="val 88583"/>
            </a:avLst>
          </a:prstGeom>
          <a:solidFill>
            <a:srgbClr val="009900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1982" name="AutoShape 62"/>
          <p:cNvSpPr>
            <a:spLocks/>
          </p:cNvSpPr>
          <p:nvPr/>
        </p:nvSpPr>
        <p:spPr bwMode="auto">
          <a:xfrm>
            <a:off x="1209675" y="3865563"/>
            <a:ext cx="1301750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800"/>
              </a:spcBef>
            </a:pP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81983" name="AutoShape 63"/>
          <p:cNvSpPr>
            <a:spLocks/>
          </p:cNvSpPr>
          <p:nvPr/>
        </p:nvSpPr>
        <p:spPr bwMode="auto">
          <a:xfrm>
            <a:off x="2854325" y="3829050"/>
            <a:ext cx="1516063" cy="433388"/>
          </a:xfrm>
          <a:prstGeom prst="rightArrow">
            <a:avLst>
              <a:gd name="adj1" fmla="val 66667"/>
              <a:gd name="adj2" fmla="val 88491"/>
            </a:avLst>
          </a:prstGeom>
          <a:solidFill>
            <a:srgbClr val="009900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1984" name="AutoShape 64"/>
          <p:cNvSpPr>
            <a:spLocks/>
          </p:cNvSpPr>
          <p:nvPr/>
        </p:nvSpPr>
        <p:spPr bwMode="auto">
          <a:xfrm>
            <a:off x="2854325" y="3865563"/>
            <a:ext cx="1300163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800"/>
              </a:spcBef>
            </a:pP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81985" name="AutoShape 65"/>
          <p:cNvSpPr>
            <a:spLocks/>
          </p:cNvSpPr>
          <p:nvPr/>
        </p:nvSpPr>
        <p:spPr bwMode="auto">
          <a:xfrm>
            <a:off x="4533900" y="3829050"/>
            <a:ext cx="1517650" cy="433388"/>
          </a:xfrm>
          <a:prstGeom prst="rightArrow">
            <a:avLst>
              <a:gd name="adj1" fmla="val 66667"/>
              <a:gd name="adj2" fmla="val 88583"/>
            </a:avLst>
          </a:prstGeom>
          <a:solidFill>
            <a:srgbClr val="009900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1986" name="AutoShape 66"/>
          <p:cNvSpPr>
            <a:spLocks/>
          </p:cNvSpPr>
          <p:nvPr/>
        </p:nvSpPr>
        <p:spPr bwMode="auto">
          <a:xfrm>
            <a:off x="4533900" y="3865563"/>
            <a:ext cx="1300163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800"/>
              </a:spcBef>
            </a:pP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81987" name="AutoShape 67"/>
          <p:cNvSpPr>
            <a:spLocks/>
          </p:cNvSpPr>
          <p:nvPr/>
        </p:nvSpPr>
        <p:spPr bwMode="auto">
          <a:xfrm>
            <a:off x="6196013" y="3829050"/>
            <a:ext cx="1516062" cy="433388"/>
          </a:xfrm>
          <a:prstGeom prst="rightArrow">
            <a:avLst>
              <a:gd name="adj1" fmla="val 66667"/>
              <a:gd name="adj2" fmla="val 88491"/>
            </a:avLst>
          </a:prstGeom>
          <a:solidFill>
            <a:srgbClr val="009900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1988" name="AutoShape 68"/>
          <p:cNvSpPr>
            <a:spLocks/>
          </p:cNvSpPr>
          <p:nvPr/>
        </p:nvSpPr>
        <p:spPr bwMode="auto">
          <a:xfrm>
            <a:off x="6196013" y="3865563"/>
            <a:ext cx="1300162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800"/>
              </a:spcBef>
            </a:pP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81989" name="AutoShape 69"/>
          <p:cNvSpPr>
            <a:spLocks/>
          </p:cNvSpPr>
          <p:nvPr/>
        </p:nvSpPr>
        <p:spPr bwMode="auto">
          <a:xfrm>
            <a:off x="9318625" y="9039225"/>
            <a:ext cx="3035300" cy="520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/>
          <a:lstStyle/>
          <a:p>
            <a:pPr algn="r" defTabSz="584200"/>
            <a:fld id="{A1FFABBB-AA13-4825-8936-46C75B547F52}" type="slidenum">
              <a:rPr lang="en-US" sz="1400">
                <a:latin typeface="Helvetica Light" charset="0"/>
                <a:ea typeface="Helvetica Light" charset="0"/>
                <a:cs typeface="Helvetica Light" charset="0"/>
                <a:sym typeface="Helvetica Light" charset="0"/>
              </a:rPr>
              <a:pPr algn="r" defTabSz="584200"/>
              <a:t>81</a:t>
            </a:fld>
            <a:endParaRPr lang="en-US"/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8312960" presetClass="entr" presetSubtype="984335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98312960" presetClass="entr" presetSubtype="9843340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0" grpId="0" animBg="1" autoUpdateAnimBg="0"/>
      <p:bldP spid="81971" grpId="0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219700" y="8021638"/>
            <a:ext cx="1733550" cy="534987"/>
            <a:chOff x="0" y="0"/>
            <a:chExt cx="137" cy="43"/>
          </a:xfrm>
        </p:grpSpPr>
        <p:sp>
          <p:nvSpPr>
            <p:cNvPr id="83970" name="AutoShape 2"/>
            <p:cNvSpPr>
              <a:spLocks/>
            </p:cNvSpPr>
            <p:nvPr/>
          </p:nvSpPr>
          <p:spPr bwMode="auto">
            <a:xfrm>
              <a:off x="0" y="0"/>
              <a:ext cx="137" cy="4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0" tIns="0" rIns="0" bIns="0"/>
            <a:lstStyle/>
            <a:p>
              <a:pPr defTabSz="914400">
                <a:spcBef>
                  <a:spcPts val="1600"/>
                </a:spcBef>
              </a:pPr>
              <a:endParaRPr lang="en-US" sz="3600"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83971" name="AutoShape 3"/>
            <p:cNvSpPr>
              <a:spLocks/>
            </p:cNvSpPr>
            <p:nvPr/>
          </p:nvSpPr>
          <p:spPr bwMode="auto">
            <a:xfrm>
              <a:off x="0" y="0"/>
              <a:ext cx="137" cy="4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63500" tIns="63500" rIns="63500" bIns="63500"/>
            <a:lstStyle/>
            <a:p>
              <a:pPr defTabSz="914400">
                <a:spcBef>
                  <a:spcPts val="1600"/>
                </a:spcBef>
              </a:pPr>
              <a:r>
                <a:rPr lang="en-US" sz="2600" b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6 Points</a:t>
              </a:r>
              <a:endParaRPr lang="en-US"/>
            </a:p>
          </p:txBody>
        </p:sp>
      </p:grp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6935788" y="7588250"/>
            <a:ext cx="1733550" cy="534988"/>
            <a:chOff x="0" y="0"/>
            <a:chExt cx="137" cy="43"/>
          </a:xfrm>
        </p:grpSpPr>
        <p:sp>
          <p:nvSpPr>
            <p:cNvPr id="83973" name="AutoShape 5"/>
            <p:cNvSpPr>
              <a:spLocks/>
            </p:cNvSpPr>
            <p:nvPr/>
          </p:nvSpPr>
          <p:spPr bwMode="auto">
            <a:xfrm>
              <a:off x="0" y="0"/>
              <a:ext cx="137" cy="4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0" tIns="0" rIns="0" bIns="0"/>
            <a:lstStyle/>
            <a:p>
              <a:pPr defTabSz="914400">
                <a:spcBef>
                  <a:spcPts val="1600"/>
                </a:spcBef>
              </a:pPr>
              <a:endParaRPr lang="en-US" sz="3600"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83974" name="AutoShape 6"/>
            <p:cNvSpPr>
              <a:spLocks/>
            </p:cNvSpPr>
            <p:nvPr/>
          </p:nvSpPr>
          <p:spPr bwMode="auto">
            <a:xfrm>
              <a:off x="0" y="0"/>
              <a:ext cx="137" cy="4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63500" tIns="63500" rIns="63500" bIns="63500"/>
            <a:lstStyle/>
            <a:p>
              <a:pPr defTabSz="914400">
                <a:spcBef>
                  <a:spcPts val="1600"/>
                </a:spcBef>
              </a:pPr>
              <a:r>
                <a:rPr lang="en-US" sz="2600" b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5 Points</a:t>
              </a:r>
              <a:endParaRPr lang="en-US"/>
            </a:p>
          </p:txBody>
        </p:sp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8634413" y="7153275"/>
            <a:ext cx="1733550" cy="533400"/>
            <a:chOff x="0" y="0"/>
            <a:chExt cx="137" cy="42"/>
          </a:xfrm>
        </p:grpSpPr>
        <p:sp>
          <p:nvSpPr>
            <p:cNvPr id="83976" name="AutoShape 8"/>
            <p:cNvSpPr>
              <a:spLocks/>
            </p:cNvSpPr>
            <p:nvPr/>
          </p:nvSpPr>
          <p:spPr bwMode="auto">
            <a:xfrm>
              <a:off x="0" y="0"/>
              <a:ext cx="137" cy="4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0" tIns="0" rIns="0" bIns="0"/>
            <a:lstStyle/>
            <a:p>
              <a:pPr defTabSz="914400">
                <a:spcBef>
                  <a:spcPts val="1600"/>
                </a:spcBef>
              </a:pPr>
              <a:endParaRPr lang="en-US" sz="3600"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83977" name="AutoShape 9"/>
            <p:cNvSpPr>
              <a:spLocks/>
            </p:cNvSpPr>
            <p:nvPr/>
          </p:nvSpPr>
          <p:spPr bwMode="auto">
            <a:xfrm>
              <a:off x="0" y="0"/>
              <a:ext cx="137" cy="4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63500" tIns="63500" rIns="63500" bIns="63500"/>
            <a:lstStyle/>
            <a:p>
              <a:pPr defTabSz="914400">
                <a:spcBef>
                  <a:spcPts val="1600"/>
                </a:spcBef>
              </a:pPr>
              <a:r>
                <a:rPr lang="en-US" sz="2600" b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4 Points</a:t>
              </a:r>
              <a:endParaRPr lang="en-US"/>
            </a:p>
          </p:txBody>
        </p:sp>
      </p:grpSp>
      <p:sp>
        <p:nvSpPr>
          <p:cNvPr id="83978" name="Line 10"/>
          <p:cNvSpPr>
            <a:spLocks noChangeShapeType="1"/>
          </p:cNvSpPr>
          <p:nvPr/>
        </p:nvSpPr>
        <p:spPr bwMode="auto">
          <a:xfrm>
            <a:off x="9518650" y="5657850"/>
            <a:ext cx="3175" cy="1517650"/>
          </a:xfrm>
          <a:prstGeom prst="line">
            <a:avLst/>
          </a:prstGeom>
          <a:noFill/>
          <a:ln w="38160" cap="flat" cmpd="sng">
            <a:solidFill>
              <a:srgbClr val="008000"/>
            </a:solidFill>
            <a:prstDash val="lg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3979" name="AutoShape 11"/>
          <p:cNvSpPr>
            <a:spLocks/>
          </p:cNvSpPr>
          <p:nvPr/>
        </p:nvSpPr>
        <p:spPr bwMode="auto">
          <a:xfrm>
            <a:off x="1674813" y="1614488"/>
            <a:ext cx="13004800" cy="7508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2400"/>
              </a:spcBef>
            </a:pPr>
            <a:r>
              <a:rPr lang="en-US" sz="4000" b="1" u="sng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Marketing Plan</a:t>
            </a:r>
            <a:endParaRPr lang="en-US"/>
          </a:p>
        </p:txBody>
      </p:sp>
      <p:pic>
        <p:nvPicPr>
          <p:cNvPr id="83980" name="Picture 12" descr="imag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52250" y="1498600"/>
            <a:ext cx="1352550" cy="1427163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pic>
        <p:nvPicPr>
          <p:cNvPr id="83981" name="Picture 13" descr="imag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98600"/>
            <a:ext cx="1352550" cy="1427163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sp>
        <p:nvSpPr>
          <p:cNvPr id="83982" name="AutoShape 14"/>
          <p:cNvSpPr>
            <a:spLocks/>
          </p:cNvSpPr>
          <p:nvPr/>
        </p:nvSpPr>
        <p:spPr bwMode="auto">
          <a:xfrm>
            <a:off x="433388" y="4389438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1A</a:t>
            </a:r>
            <a:endParaRPr lang="en-US"/>
          </a:p>
        </p:txBody>
      </p:sp>
      <p:sp>
        <p:nvSpPr>
          <p:cNvPr id="83983" name="AutoShape 15"/>
          <p:cNvSpPr>
            <a:spLocks/>
          </p:cNvSpPr>
          <p:nvPr/>
        </p:nvSpPr>
        <p:spPr bwMode="auto">
          <a:xfrm>
            <a:off x="487363" y="4425950"/>
            <a:ext cx="1300162" cy="757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4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4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3984" name="AutoShape 16"/>
          <p:cNvSpPr>
            <a:spLocks/>
          </p:cNvSpPr>
          <p:nvPr/>
        </p:nvSpPr>
        <p:spPr bwMode="auto">
          <a:xfrm>
            <a:off x="433388" y="5167313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$285</a:t>
            </a:r>
            <a:endParaRPr lang="en-US"/>
          </a:p>
        </p:txBody>
      </p:sp>
      <p:sp>
        <p:nvSpPr>
          <p:cNvPr id="83985" name="AutoShape 17"/>
          <p:cNvSpPr>
            <a:spLocks/>
          </p:cNvSpPr>
          <p:nvPr/>
        </p:nvSpPr>
        <p:spPr bwMode="auto">
          <a:xfrm>
            <a:off x="2076450" y="4389438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1A</a:t>
            </a:r>
            <a:endParaRPr lang="en-US"/>
          </a:p>
        </p:txBody>
      </p:sp>
      <p:sp>
        <p:nvSpPr>
          <p:cNvPr id="83986" name="AutoShape 18"/>
          <p:cNvSpPr>
            <a:spLocks/>
          </p:cNvSpPr>
          <p:nvPr/>
        </p:nvSpPr>
        <p:spPr bwMode="auto">
          <a:xfrm>
            <a:off x="2132013" y="4425950"/>
            <a:ext cx="1300162" cy="757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4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4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3987" name="AutoShape 19"/>
          <p:cNvSpPr>
            <a:spLocks/>
          </p:cNvSpPr>
          <p:nvPr/>
        </p:nvSpPr>
        <p:spPr bwMode="auto">
          <a:xfrm>
            <a:off x="2185988" y="4732338"/>
            <a:ext cx="1192212" cy="4111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500"/>
              </a:spcBef>
            </a:pP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Activated By</a:t>
            </a:r>
            <a:b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83988" name="AutoShape 20"/>
          <p:cNvSpPr>
            <a:spLocks/>
          </p:cNvSpPr>
          <p:nvPr/>
        </p:nvSpPr>
        <p:spPr bwMode="auto">
          <a:xfrm>
            <a:off x="2076450" y="5167313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$285</a:t>
            </a:r>
            <a:endParaRPr lang="en-US"/>
          </a:p>
        </p:txBody>
      </p:sp>
      <p:sp>
        <p:nvSpPr>
          <p:cNvPr id="83989" name="AutoShape 21"/>
          <p:cNvSpPr>
            <a:spLocks/>
          </p:cNvSpPr>
          <p:nvPr/>
        </p:nvSpPr>
        <p:spPr bwMode="auto">
          <a:xfrm>
            <a:off x="523875" y="4732338"/>
            <a:ext cx="1192213" cy="4111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500"/>
              </a:spcBef>
            </a:pP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Activated By</a:t>
            </a:r>
            <a:b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83990" name="AutoShape 22"/>
          <p:cNvSpPr>
            <a:spLocks/>
          </p:cNvSpPr>
          <p:nvPr/>
        </p:nvSpPr>
        <p:spPr bwMode="auto">
          <a:xfrm>
            <a:off x="3721100" y="4389438"/>
            <a:ext cx="1408113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2A</a:t>
            </a:r>
            <a:endParaRPr lang="en-US"/>
          </a:p>
        </p:txBody>
      </p:sp>
      <p:sp>
        <p:nvSpPr>
          <p:cNvPr id="83991" name="AutoShape 23"/>
          <p:cNvSpPr>
            <a:spLocks/>
          </p:cNvSpPr>
          <p:nvPr/>
        </p:nvSpPr>
        <p:spPr bwMode="auto">
          <a:xfrm>
            <a:off x="3775075" y="4425950"/>
            <a:ext cx="1300163" cy="757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4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4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3992" name="AutoShape 24"/>
          <p:cNvSpPr>
            <a:spLocks/>
          </p:cNvSpPr>
          <p:nvPr/>
        </p:nvSpPr>
        <p:spPr bwMode="auto">
          <a:xfrm>
            <a:off x="3721100" y="5167313"/>
            <a:ext cx="1408113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$570</a:t>
            </a:r>
            <a:endParaRPr lang="en-US"/>
          </a:p>
        </p:txBody>
      </p:sp>
      <p:sp>
        <p:nvSpPr>
          <p:cNvPr id="83993" name="AutoShape 25"/>
          <p:cNvSpPr>
            <a:spLocks/>
          </p:cNvSpPr>
          <p:nvPr/>
        </p:nvSpPr>
        <p:spPr bwMode="auto">
          <a:xfrm>
            <a:off x="5400675" y="4389438"/>
            <a:ext cx="1408113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3A</a:t>
            </a:r>
            <a:endParaRPr lang="en-US"/>
          </a:p>
        </p:txBody>
      </p:sp>
      <p:sp>
        <p:nvSpPr>
          <p:cNvPr id="83994" name="AutoShape 26"/>
          <p:cNvSpPr>
            <a:spLocks/>
          </p:cNvSpPr>
          <p:nvPr/>
        </p:nvSpPr>
        <p:spPr bwMode="auto">
          <a:xfrm>
            <a:off x="5454650" y="4425950"/>
            <a:ext cx="1300163" cy="757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4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4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3995" name="AutoShape 27"/>
          <p:cNvSpPr>
            <a:spLocks/>
          </p:cNvSpPr>
          <p:nvPr/>
        </p:nvSpPr>
        <p:spPr bwMode="auto">
          <a:xfrm>
            <a:off x="5400675" y="5167313"/>
            <a:ext cx="1408113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$855</a:t>
            </a:r>
            <a:endParaRPr lang="en-US"/>
          </a:p>
        </p:txBody>
      </p:sp>
      <p:sp>
        <p:nvSpPr>
          <p:cNvPr id="83996" name="AutoShape 28"/>
          <p:cNvSpPr>
            <a:spLocks/>
          </p:cNvSpPr>
          <p:nvPr/>
        </p:nvSpPr>
        <p:spPr bwMode="auto">
          <a:xfrm>
            <a:off x="7097713" y="4389438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4A</a:t>
            </a:r>
            <a:endParaRPr lang="en-US"/>
          </a:p>
        </p:txBody>
      </p:sp>
      <p:sp>
        <p:nvSpPr>
          <p:cNvPr id="83997" name="AutoShape 29"/>
          <p:cNvSpPr>
            <a:spLocks/>
          </p:cNvSpPr>
          <p:nvPr/>
        </p:nvSpPr>
        <p:spPr bwMode="auto">
          <a:xfrm>
            <a:off x="7153275" y="4425950"/>
            <a:ext cx="1300163" cy="757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4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4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3998" name="AutoShape 30"/>
          <p:cNvSpPr>
            <a:spLocks/>
          </p:cNvSpPr>
          <p:nvPr/>
        </p:nvSpPr>
        <p:spPr bwMode="auto">
          <a:xfrm>
            <a:off x="7097713" y="5167313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$1140</a:t>
            </a:r>
            <a:endParaRPr lang="en-US"/>
          </a:p>
        </p:txBody>
      </p:sp>
      <p:sp>
        <p:nvSpPr>
          <p:cNvPr id="83999" name="AutoShape 31"/>
          <p:cNvSpPr>
            <a:spLocks/>
          </p:cNvSpPr>
          <p:nvPr/>
        </p:nvSpPr>
        <p:spPr bwMode="auto">
          <a:xfrm>
            <a:off x="8796338" y="4389438"/>
            <a:ext cx="1408112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5A</a:t>
            </a:r>
            <a:endParaRPr lang="en-US"/>
          </a:p>
        </p:txBody>
      </p:sp>
      <p:sp>
        <p:nvSpPr>
          <p:cNvPr id="84000" name="AutoShape 32"/>
          <p:cNvSpPr>
            <a:spLocks/>
          </p:cNvSpPr>
          <p:nvPr/>
        </p:nvSpPr>
        <p:spPr bwMode="auto">
          <a:xfrm>
            <a:off x="8850313" y="4425950"/>
            <a:ext cx="1300162" cy="757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4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4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4001" name="AutoShape 33"/>
          <p:cNvSpPr>
            <a:spLocks/>
          </p:cNvSpPr>
          <p:nvPr/>
        </p:nvSpPr>
        <p:spPr bwMode="auto">
          <a:xfrm>
            <a:off x="8796338" y="5167313"/>
            <a:ext cx="1408112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$1425</a:t>
            </a:r>
            <a:endParaRPr lang="en-US"/>
          </a:p>
        </p:txBody>
      </p:sp>
      <p:sp>
        <p:nvSpPr>
          <p:cNvPr id="84002" name="AutoShape 34"/>
          <p:cNvSpPr>
            <a:spLocks/>
          </p:cNvSpPr>
          <p:nvPr/>
        </p:nvSpPr>
        <p:spPr bwMode="auto">
          <a:xfrm>
            <a:off x="5454650" y="4732338"/>
            <a:ext cx="1282700" cy="4111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500"/>
              </a:spcBef>
            </a:pP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Activated By</a:t>
            </a:r>
            <a:b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 11</a:t>
            </a:r>
            <a:endParaRPr lang="en-US"/>
          </a:p>
        </p:txBody>
      </p:sp>
      <p:sp>
        <p:nvSpPr>
          <p:cNvPr id="84003" name="AutoShape 35"/>
          <p:cNvSpPr>
            <a:spLocks/>
          </p:cNvSpPr>
          <p:nvPr/>
        </p:nvSpPr>
        <p:spPr bwMode="auto">
          <a:xfrm>
            <a:off x="3829050" y="4732338"/>
            <a:ext cx="1192213" cy="4111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500"/>
              </a:spcBef>
            </a:pP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Activated By</a:t>
            </a:r>
            <a:b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84004" name="AutoShape 36"/>
          <p:cNvSpPr>
            <a:spLocks/>
          </p:cNvSpPr>
          <p:nvPr/>
        </p:nvSpPr>
        <p:spPr bwMode="auto">
          <a:xfrm>
            <a:off x="7170738" y="4732338"/>
            <a:ext cx="1282700" cy="4111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500"/>
              </a:spcBef>
            </a:pP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Activated By</a:t>
            </a:r>
            <a:b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 21</a:t>
            </a:r>
            <a:endParaRPr lang="en-US"/>
          </a:p>
        </p:txBody>
      </p:sp>
      <p:sp>
        <p:nvSpPr>
          <p:cNvPr id="84005" name="AutoShape 37"/>
          <p:cNvSpPr>
            <a:spLocks/>
          </p:cNvSpPr>
          <p:nvPr/>
        </p:nvSpPr>
        <p:spPr bwMode="auto">
          <a:xfrm>
            <a:off x="8867775" y="4732338"/>
            <a:ext cx="1282700" cy="4111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500"/>
              </a:spcBef>
            </a:pP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Activated By</a:t>
            </a:r>
            <a:b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 51</a:t>
            </a:r>
            <a:endParaRPr lang="en-US"/>
          </a:p>
        </p:txBody>
      </p:sp>
      <p:sp>
        <p:nvSpPr>
          <p:cNvPr id="84006" name="Line 38"/>
          <p:cNvSpPr>
            <a:spLocks noChangeShapeType="1"/>
          </p:cNvSpPr>
          <p:nvPr/>
        </p:nvSpPr>
        <p:spPr bwMode="auto">
          <a:xfrm>
            <a:off x="5292725" y="4443413"/>
            <a:ext cx="0" cy="4875212"/>
          </a:xfrm>
          <a:prstGeom prst="line">
            <a:avLst/>
          </a:prstGeom>
          <a:noFill/>
          <a:ln w="9360" cap="flat" cmpd="sng">
            <a:solidFill>
              <a:srgbClr val="000066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4007" name="Line 39"/>
          <p:cNvSpPr>
            <a:spLocks noChangeShapeType="1"/>
          </p:cNvSpPr>
          <p:nvPr/>
        </p:nvSpPr>
        <p:spPr bwMode="auto">
          <a:xfrm>
            <a:off x="6972300" y="4443413"/>
            <a:ext cx="0" cy="4875212"/>
          </a:xfrm>
          <a:prstGeom prst="line">
            <a:avLst/>
          </a:prstGeom>
          <a:noFill/>
          <a:ln w="9360" cap="flat" cmpd="sng">
            <a:solidFill>
              <a:srgbClr val="000066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4008" name="Line 40"/>
          <p:cNvSpPr>
            <a:spLocks noChangeShapeType="1"/>
          </p:cNvSpPr>
          <p:nvPr/>
        </p:nvSpPr>
        <p:spPr bwMode="auto">
          <a:xfrm>
            <a:off x="8669338" y="4441825"/>
            <a:ext cx="1587" cy="4876800"/>
          </a:xfrm>
          <a:prstGeom prst="line">
            <a:avLst/>
          </a:prstGeom>
          <a:noFill/>
          <a:ln w="9360" cap="flat" cmpd="sng">
            <a:solidFill>
              <a:srgbClr val="000066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4009" name="Line 41"/>
          <p:cNvSpPr>
            <a:spLocks noChangeShapeType="1"/>
          </p:cNvSpPr>
          <p:nvPr/>
        </p:nvSpPr>
        <p:spPr bwMode="auto">
          <a:xfrm>
            <a:off x="10385425" y="4441825"/>
            <a:ext cx="1588" cy="4876800"/>
          </a:xfrm>
          <a:prstGeom prst="line">
            <a:avLst/>
          </a:prstGeom>
          <a:noFill/>
          <a:ln w="9360" cap="flat" cmpd="sng">
            <a:solidFill>
              <a:srgbClr val="000066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4010" name="AutoShape 42"/>
          <p:cNvSpPr>
            <a:spLocks/>
          </p:cNvSpPr>
          <p:nvPr/>
        </p:nvSpPr>
        <p:spPr bwMode="auto">
          <a:xfrm>
            <a:off x="271463" y="8870950"/>
            <a:ext cx="1733550" cy="5349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8 Points</a:t>
            </a:r>
            <a:endParaRPr lang="en-US"/>
          </a:p>
        </p:txBody>
      </p:sp>
      <p:sp>
        <p:nvSpPr>
          <p:cNvPr id="84011" name="AutoShape 43"/>
          <p:cNvSpPr>
            <a:spLocks/>
          </p:cNvSpPr>
          <p:nvPr/>
        </p:nvSpPr>
        <p:spPr bwMode="auto">
          <a:xfrm>
            <a:off x="1914525" y="8870950"/>
            <a:ext cx="1770063" cy="5349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8 Points</a:t>
            </a:r>
            <a:endParaRPr lang="en-US"/>
          </a:p>
        </p:txBody>
      </p:sp>
      <p:grpSp>
        <p:nvGrpSpPr>
          <p:cNvPr id="5" name="Group 44"/>
          <p:cNvGrpSpPr>
            <a:grpSpLocks/>
          </p:cNvGrpSpPr>
          <p:nvPr/>
        </p:nvGrpSpPr>
        <p:grpSpPr bwMode="auto">
          <a:xfrm>
            <a:off x="3540125" y="8437563"/>
            <a:ext cx="1733550" cy="534987"/>
            <a:chOff x="0" y="0"/>
            <a:chExt cx="137" cy="43"/>
          </a:xfrm>
        </p:grpSpPr>
        <p:sp>
          <p:nvSpPr>
            <p:cNvPr id="84013" name="AutoShape 45"/>
            <p:cNvSpPr>
              <a:spLocks/>
            </p:cNvSpPr>
            <p:nvPr/>
          </p:nvSpPr>
          <p:spPr bwMode="auto">
            <a:xfrm>
              <a:off x="0" y="0"/>
              <a:ext cx="137" cy="4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0" tIns="0" rIns="0" bIns="0"/>
            <a:lstStyle/>
            <a:p>
              <a:pPr defTabSz="914400">
                <a:spcBef>
                  <a:spcPts val="1600"/>
                </a:spcBef>
              </a:pPr>
              <a:endParaRPr lang="en-US" sz="3600"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84014" name="AutoShape 46"/>
            <p:cNvSpPr>
              <a:spLocks/>
            </p:cNvSpPr>
            <p:nvPr/>
          </p:nvSpPr>
          <p:spPr bwMode="auto">
            <a:xfrm>
              <a:off x="0" y="0"/>
              <a:ext cx="137" cy="4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63500" tIns="63500" rIns="63500" bIns="63500"/>
            <a:lstStyle/>
            <a:p>
              <a:pPr defTabSz="914400">
                <a:spcBef>
                  <a:spcPts val="1600"/>
                </a:spcBef>
              </a:pPr>
              <a:r>
                <a:rPr lang="en-US" sz="2600" b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7 Points</a:t>
              </a:r>
              <a:endParaRPr lang="en-US"/>
            </a:p>
          </p:txBody>
        </p:sp>
      </p:grpSp>
      <p:sp>
        <p:nvSpPr>
          <p:cNvPr id="84015" name="Line 47"/>
          <p:cNvSpPr>
            <a:spLocks noChangeShapeType="1"/>
          </p:cNvSpPr>
          <p:nvPr/>
        </p:nvSpPr>
        <p:spPr bwMode="auto">
          <a:xfrm>
            <a:off x="3136900" y="9405938"/>
            <a:ext cx="3905250" cy="3090862"/>
          </a:xfrm>
          <a:prstGeom prst="line">
            <a:avLst/>
          </a:prstGeom>
          <a:noFill/>
          <a:ln w="38160" cap="flat" cmpd="sng">
            <a:solidFill>
              <a:srgbClr val="000000"/>
            </a:solidFill>
            <a:prstDash val="sysDot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4016" name="Line 48"/>
          <p:cNvSpPr>
            <a:spLocks noChangeShapeType="1"/>
          </p:cNvSpPr>
          <p:nvPr/>
        </p:nvSpPr>
        <p:spPr bwMode="auto">
          <a:xfrm>
            <a:off x="4764088" y="8972550"/>
            <a:ext cx="3065462" cy="2289175"/>
          </a:xfrm>
          <a:prstGeom prst="line">
            <a:avLst/>
          </a:prstGeom>
          <a:noFill/>
          <a:ln w="38160" cap="flat" cmpd="sng">
            <a:solidFill>
              <a:srgbClr val="000000"/>
            </a:solidFill>
            <a:prstDash val="sysDot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4017" name="Line 49"/>
          <p:cNvSpPr>
            <a:spLocks noChangeShapeType="1"/>
          </p:cNvSpPr>
          <p:nvPr/>
        </p:nvSpPr>
        <p:spPr bwMode="auto">
          <a:xfrm>
            <a:off x="6488113" y="8556625"/>
            <a:ext cx="2185987" cy="1454150"/>
          </a:xfrm>
          <a:prstGeom prst="line">
            <a:avLst/>
          </a:prstGeom>
          <a:noFill/>
          <a:ln w="38160" cap="flat" cmpd="sng">
            <a:solidFill>
              <a:srgbClr val="000000"/>
            </a:solidFill>
            <a:prstDash val="sysDot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4018" name="Line 50"/>
          <p:cNvSpPr>
            <a:spLocks noChangeShapeType="1"/>
          </p:cNvSpPr>
          <p:nvPr/>
        </p:nvSpPr>
        <p:spPr bwMode="auto">
          <a:xfrm>
            <a:off x="8337550" y="8123238"/>
            <a:ext cx="1196975" cy="596900"/>
          </a:xfrm>
          <a:prstGeom prst="line">
            <a:avLst/>
          </a:prstGeom>
          <a:noFill/>
          <a:ln w="38160" cap="flat" cmpd="sng">
            <a:solidFill>
              <a:srgbClr val="000000"/>
            </a:solidFill>
            <a:prstDash val="sysDot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4019" name="Line 51"/>
          <p:cNvSpPr>
            <a:spLocks noChangeShapeType="1"/>
          </p:cNvSpPr>
          <p:nvPr/>
        </p:nvSpPr>
        <p:spPr bwMode="auto">
          <a:xfrm>
            <a:off x="1136650" y="5672138"/>
            <a:ext cx="3175" cy="2925762"/>
          </a:xfrm>
          <a:prstGeom prst="line">
            <a:avLst/>
          </a:prstGeom>
          <a:noFill/>
          <a:ln w="38160" cap="flat" cmpd="sng">
            <a:solidFill>
              <a:srgbClr val="008000"/>
            </a:solidFill>
            <a:prstDash val="lg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4020" name="Line 52"/>
          <p:cNvSpPr>
            <a:spLocks noChangeShapeType="1"/>
          </p:cNvSpPr>
          <p:nvPr/>
        </p:nvSpPr>
        <p:spPr bwMode="auto">
          <a:xfrm>
            <a:off x="2779713" y="5672138"/>
            <a:ext cx="4762" cy="2925762"/>
          </a:xfrm>
          <a:prstGeom prst="line">
            <a:avLst/>
          </a:prstGeom>
          <a:noFill/>
          <a:ln w="38160" cap="flat" cmpd="sng">
            <a:solidFill>
              <a:srgbClr val="008000"/>
            </a:solidFill>
            <a:prstDash val="lg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4021" name="Line 53"/>
          <p:cNvSpPr>
            <a:spLocks noChangeShapeType="1"/>
          </p:cNvSpPr>
          <p:nvPr/>
        </p:nvSpPr>
        <p:spPr bwMode="auto">
          <a:xfrm>
            <a:off x="4424363" y="5635625"/>
            <a:ext cx="3175" cy="2709863"/>
          </a:xfrm>
          <a:prstGeom prst="line">
            <a:avLst/>
          </a:prstGeom>
          <a:noFill/>
          <a:ln w="38160" cap="flat" cmpd="sng">
            <a:solidFill>
              <a:srgbClr val="008000"/>
            </a:solidFill>
            <a:prstDash val="lg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4022" name="AutoShape 54"/>
          <p:cNvSpPr>
            <a:spLocks/>
          </p:cNvSpPr>
          <p:nvPr/>
        </p:nvSpPr>
        <p:spPr bwMode="auto">
          <a:xfrm>
            <a:off x="3775075" y="5653088"/>
            <a:ext cx="1300163" cy="11922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solidFill>
            <a:srgbClr val="FFFFFF"/>
          </a:solidFill>
          <a:ln w="28440" cap="flat" cmpd="sng">
            <a:solidFill>
              <a:srgbClr val="FF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4023" name="AutoShape 55"/>
          <p:cNvSpPr>
            <a:spLocks/>
          </p:cNvSpPr>
          <p:nvPr/>
        </p:nvSpPr>
        <p:spPr bwMode="auto">
          <a:xfrm>
            <a:off x="3811588" y="5726113"/>
            <a:ext cx="1192212" cy="10572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200"/>
              </a:spcBef>
            </a:pPr>
            <a:r>
              <a:rPr lang="en-US" sz="2000" b="1">
                <a:solidFill>
                  <a:srgbClr val="FF0000"/>
                </a:solidFill>
              </a:rPr>
              <a:t>10</a:t>
            </a:r>
            <a:br>
              <a:rPr lang="en-US" sz="2000" b="1">
                <a:solidFill>
                  <a:srgbClr val="FF0000"/>
                </a:solidFill>
              </a:rPr>
            </a:br>
            <a:r>
              <a:rPr lang="en-US" sz="2000" b="1">
                <a:solidFill>
                  <a:srgbClr val="FF0000"/>
                </a:solidFill>
              </a:rPr>
              <a:t>Group Sales</a:t>
            </a:r>
            <a:endParaRPr lang="en-US"/>
          </a:p>
        </p:txBody>
      </p:sp>
      <p:sp>
        <p:nvSpPr>
          <p:cNvPr id="84024" name="Line 56"/>
          <p:cNvSpPr>
            <a:spLocks noChangeShapeType="1"/>
          </p:cNvSpPr>
          <p:nvPr/>
        </p:nvSpPr>
        <p:spPr bwMode="auto">
          <a:xfrm>
            <a:off x="7802563" y="5635625"/>
            <a:ext cx="1587" cy="1733550"/>
          </a:xfrm>
          <a:prstGeom prst="line">
            <a:avLst/>
          </a:prstGeom>
          <a:noFill/>
          <a:ln w="38160" cap="flat" cmpd="sng">
            <a:solidFill>
              <a:srgbClr val="008000"/>
            </a:solidFill>
            <a:prstDash val="lg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4025" name="Line 57"/>
          <p:cNvSpPr>
            <a:spLocks noChangeShapeType="1"/>
          </p:cNvSpPr>
          <p:nvPr/>
        </p:nvSpPr>
        <p:spPr bwMode="auto">
          <a:xfrm>
            <a:off x="6103938" y="5635625"/>
            <a:ext cx="3175" cy="2166938"/>
          </a:xfrm>
          <a:prstGeom prst="line">
            <a:avLst/>
          </a:prstGeom>
          <a:noFill/>
          <a:ln w="38160" cap="flat" cmpd="sng">
            <a:solidFill>
              <a:srgbClr val="008000"/>
            </a:solidFill>
            <a:prstDash val="lg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4026" name="AutoShape 58"/>
          <p:cNvSpPr>
            <a:spLocks/>
          </p:cNvSpPr>
          <p:nvPr/>
        </p:nvSpPr>
        <p:spPr bwMode="auto">
          <a:xfrm>
            <a:off x="5472113" y="5653088"/>
            <a:ext cx="1301750" cy="11922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solidFill>
            <a:srgbClr val="FFFFFF"/>
          </a:solidFill>
          <a:ln w="28440" cap="flat" cmpd="sng">
            <a:solidFill>
              <a:srgbClr val="FF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4027" name="AutoShape 59"/>
          <p:cNvSpPr>
            <a:spLocks/>
          </p:cNvSpPr>
          <p:nvPr/>
        </p:nvSpPr>
        <p:spPr bwMode="auto">
          <a:xfrm>
            <a:off x="5273675" y="5699125"/>
            <a:ext cx="1716088" cy="10572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200"/>
              </a:spcBef>
            </a:pPr>
            <a:r>
              <a:rPr lang="en-US" sz="2000" b="1">
                <a:solidFill>
                  <a:srgbClr val="FF0000"/>
                </a:solidFill>
              </a:rPr>
              <a:t>20</a:t>
            </a:r>
            <a:br>
              <a:rPr lang="en-US" sz="2000" b="1">
                <a:solidFill>
                  <a:srgbClr val="FF0000"/>
                </a:solidFill>
              </a:rPr>
            </a:br>
            <a:r>
              <a:rPr lang="en-US" sz="2000" b="1">
                <a:solidFill>
                  <a:srgbClr val="FF0000"/>
                </a:solidFill>
              </a:rPr>
              <a:t>Group Sales</a:t>
            </a:r>
            <a:endParaRPr lang="en-US"/>
          </a:p>
        </p:txBody>
      </p:sp>
      <p:sp>
        <p:nvSpPr>
          <p:cNvPr id="84028" name="AutoShape 60"/>
          <p:cNvSpPr>
            <a:spLocks/>
          </p:cNvSpPr>
          <p:nvPr/>
        </p:nvSpPr>
        <p:spPr bwMode="auto">
          <a:xfrm>
            <a:off x="7153275" y="5653088"/>
            <a:ext cx="1300163" cy="11922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solidFill>
            <a:srgbClr val="FFFFFF"/>
          </a:solidFill>
          <a:ln w="28440" cap="flat" cmpd="sng">
            <a:solidFill>
              <a:srgbClr val="FF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4029" name="AutoShape 61"/>
          <p:cNvSpPr>
            <a:spLocks/>
          </p:cNvSpPr>
          <p:nvPr/>
        </p:nvSpPr>
        <p:spPr bwMode="auto">
          <a:xfrm>
            <a:off x="6953250" y="5699125"/>
            <a:ext cx="1716088" cy="10572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200"/>
              </a:spcBef>
            </a:pPr>
            <a:r>
              <a:rPr lang="en-US" sz="2000" b="1">
                <a:solidFill>
                  <a:srgbClr val="FF0000"/>
                </a:solidFill>
              </a:rPr>
              <a:t>50</a:t>
            </a:r>
            <a:br>
              <a:rPr lang="en-US" sz="2000" b="1">
                <a:solidFill>
                  <a:srgbClr val="FF0000"/>
                </a:solidFill>
              </a:rPr>
            </a:br>
            <a:r>
              <a:rPr lang="en-US" sz="2000" b="1">
                <a:solidFill>
                  <a:srgbClr val="FF0000"/>
                </a:solidFill>
              </a:rPr>
              <a:t>Group Sales</a:t>
            </a:r>
            <a:endParaRPr lang="en-US"/>
          </a:p>
        </p:txBody>
      </p:sp>
      <p:sp>
        <p:nvSpPr>
          <p:cNvPr id="84030" name="AutoShape 62"/>
          <p:cNvSpPr>
            <a:spLocks/>
          </p:cNvSpPr>
          <p:nvPr/>
        </p:nvSpPr>
        <p:spPr bwMode="auto">
          <a:xfrm>
            <a:off x="433388" y="3197225"/>
            <a:ext cx="1409700" cy="4873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400"/>
              </a:spcBef>
            </a:pPr>
            <a:r>
              <a:rPr lang="en-US" sz="2300" b="1">
                <a:latin typeface="Arial" pitchFamily="34" charset="0"/>
                <a:cs typeface="Arial" pitchFamily="34" charset="0"/>
                <a:sym typeface="Arial" pitchFamily="34" charset="0"/>
              </a:rPr>
              <a:t>YOU</a:t>
            </a:r>
            <a:endParaRPr lang="en-US"/>
          </a:p>
        </p:txBody>
      </p:sp>
      <p:sp>
        <p:nvSpPr>
          <p:cNvPr id="84031" name="AutoShape 63"/>
          <p:cNvSpPr>
            <a:spLocks/>
          </p:cNvSpPr>
          <p:nvPr/>
        </p:nvSpPr>
        <p:spPr bwMode="auto">
          <a:xfrm>
            <a:off x="487363" y="3033713"/>
            <a:ext cx="1300162" cy="7588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cxnSp>
        <p:nvCxnSpPr>
          <p:cNvPr id="84032" name="AutoShape 64"/>
          <p:cNvCxnSpPr>
            <a:cxnSpLocks noChangeShapeType="1"/>
            <a:stCxn id="84031" idx="0"/>
            <a:endCxn id="83983" idx="0"/>
          </p:cNvCxnSpPr>
          <p:nvPr/>
        </p:nvCxnSpPr>
        <p:spPr bwMode="auto">
          <a:xfrm>
            <a:off x="1136650" y="3413125"/>
            <a:ext cx="0" cy="1390650"/>
          </a:xfrm>
          <a:prstGeom prst="straightConnector1">
            <a:avLst/>
          </a:prstGeom>
          <a:noFill/>
          <a:ln w="936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</p:cxnSp>
      <p:cxnSp>
        <p:nvCxnSpPr>
          <p:cNvPr id="84033" name="AutoShape 65"/>
          <p:cNvCxnSpPr>
            <a:cxnSpLocks noChangeShapeType="1"/>
            <a:stCxn id="84031" idx="0"/>
            <a:endCxn id="83986" idx="0"/>
          </p:cNvCxnSpPr>
          <p:nvPr/>
        </p:nvCxnSpPr>
        <p:spPr bwMode="auto">
          <a:xfrm>
            <a:off x="1136650" y="3413125"/>
            <a:ext cx="1644650" cy="1390650"/>
          </a:xfrm>
          <a:prstGeom prst="straightConnector1">
            <a:avLst/>
          </a:prstGeom>
          <a:noFill/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</p:cxnSp>
      <p:cxnSp>
        <p:nvCxnSpPr>
          <p:cNvPr id="84034" name="AutoShape 66"/>
          <p:cNvCxnSpPr>
            <a:cxnSpLocks noChangeShapeType="1"/>
            <a:stCxn id="84031" idx="0"/>
            <a:endCxn id="83991" idx="0"/>
          </p:cNvCxnSpPr>
          <p:nvPr/>
        </p:nvCxnSpPr>
        <p:spPr bwMode="auto">
          <a:xfrm>
            <a:off x="1136650" y="3413125"/>
            <a:ext cx="3287713" cy="1390650"/>
          </a:xfrm>
          <a:prstGeom prst="straightConnector1">
            <a:avLst/>
          </a:prstGeom>
          <a:noFill/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</p:cxnSp>
      <p:cxnSp>
        <p:nvCxnSpPr>
          <p:cNvPr id="84035" name="AutoShape 67"/>
          <p:cNvCxnSpPr>
            <a:cxnSpLocks noChangeShapeType="1"/>
            <a:stCxn id="84031" idx="0"/>
            <a:endCxn id="83994" idx="0"/>
          </p:cNvCxnSpPr>
          <p:nvPr/>
        </p:nvCxnSpPr>
        <p:spPr bwMode="auto">
          <a:xfrm>
            <a:off x="1136650" y="3413125"/>
            <a:ext cx="4967288" cy="1390650"/>
          </a:xfrm>
          <a:prstGeom prst="straightConnector1">
            <a:avLst/>
          </a:prstGeom>
          <a:noFill/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</p:cxnSp>
      <p:cxnSp>
        <p:nvCxnSpPr>
          <p:cNvPr id="84036" name="AutoShape 68"/>
          <p:cNvCxnSpPr>
            <a:cxnSpLocks noChangeShapeType="1"/>
            <a:stCxn id="84031" idx="0"/>
            <a:endCxn id="83997" idx="0"/>
          </p:cNvCxnSpPr>
          <p:nvPr/>
        </p:nvCxnSpPr>
        <p:spPr bwMode="auto">
          <a:xfrm>
            <a:off x="1136650" y="3413125"/>
            <a:ext cx="6665913" cy="1390650"/>
          </a:xfrm>
          <a:prstGeom prst="straightConnector1">
            <a:avLst/>
          </a:prstGeom>
          <a:noFill/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</p:cxnSp>
      <p:cxnSp>
        <p:nvCxnSpPr>
          <p:cNvPr id="84037" name="AutoShape 69"/>
          <p:cNvCxnSpPr>
            <a:cxnSpLocks noChangeShapeType="1"/>
            <a:stCxn id="84031" idx="0"/>
            <a:endCxn id="84000" idx="0"/>
          </p:cNvCxnSpPr>
          <p:nvPr/>
        </p:nvCxnSpPr>
        <p:spPr bwMode="auto">
          <a:xfrm>
            <a:off x="1136650" y="3413125"/>
            <a:ext cx="8362950" cy="1390650"/>
          </a:xfrm>
          <a:prstGeom prst="straightConnector1">
            <a:avLst/>
          </a:prstGeom>
          <a:noFill/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</p:cxnSp>
      <p:sp>
        <p:nvSpPr>
          <p:cNvPr id="84038" name="AutoShape 70"/>
          <p:cNvSpPr>
            <a:spLocks/>
          </p:cNvSpPr>
          <p:nvPr/>
        </p:nvSpPr>
        <p:spPr bwMode="auto">
          <a:xfrm>
            <a:off x="217488" y="5851525"/>
            <a:ext cx="631825" cy="23844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600" y="4300"/>
                </a:lnTo>
                <a:lnTo>
                  <a:pt x="16200" y="4300"/>
                </a:lnTo>
                <a:lnTo>
                  <a:pt x="16200" y="17300"/>
                </a:lnTo>
                <a:lnTo>
                  <a:pt x="21600" y="17300"/>
                </a:lnTo>
                <a:lnTo>
                  <a:pt x="10800" y="21600"/>
                </a:lnTo>
                <a:lnTo>
                  <a:pt x="0" y="17300"/>
                </a:lnTo>
                <a:lnTo>
                  <a:pt x="5400" y="17300"/>
                </a:lnTo>
                <a:lnTo>
                  <a:pt x="5400" y="4300"/>
                </a:lnTo>
                <a:lnTo>
                  <a:pt x="0" y="4300"/>
                </a:lnTo>
                <a:close/>
              </a:path>
            </a:pathLst>
          </a:custGeom>
          <a:solidFill>
            <a:srgbClr val="009900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4039" name="AutoShape 71"/>
          <p:cNvSpPr>
            <a:spLocks/>
          </p:cNvSpPr>
          <p:nvPr/>
        </p:nvSpPr>
        <p:spPr bwMode="auto">
          <a:xfrm rot="16200000">
            <a:off x="-463550" y="6838950"/>
            <a:ext cx="1968500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800"/>
              </a:spcBef>
            </a:pP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Indirect Sales</a:t>
            </a:r>
            <a:endParaRPr lang="en-US"/>
          </a:p>
        </p:txBody>
      </p:sp>
      <p:sp>
        <p:nvSpPr>
          <p:cNvPr id="84040" name="AutoShape 72"/>
          <p:cNvSpPr>
            <a:spLocks/>
          </p:cNvSpPr>
          <p:nvPr/>
        </p:nvSpPr>
        <p:spPr bwMode="auto">
          <a:xfrm>
            <a:off x="1209675" y="3829050"/>
            <a:ext cx="1517650" cy="433388"/>
          </a:xfrm>
          <a:prstGeom prst="rightArrow">
            <a:avLst>
              <a:gd name="adj1" fmla="val 66667"/>
              <a:gd name="adj2" fmla="val 88583"/>
            </a:avLst>
          </a:prstGeom>
          <a:solidFill>
            <a:srgbClr val="009900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4041" name="AutoShape 73"/>
          <p:cNvSpPr>
            <a:spLocks/>
          </p:cNvSpPr>
          <p:nvPr/>
        </p:nvSpPr>
        <p:spPr bwMode="auto">
          <a:xfrm>
            <a:off x="1209675" y="3865563"/>
            <a:ext cx="1301750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800"/>
              </a:spcBef>
            </a:pP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84042" name="AutoShape 74"/>
          <p:cNvSpPr>
            <a:spLocks/>
          </p:cNvSpPr>
          <p:nvPr/>
        </p:nvSpPr>
        <p:spPr bwMode="auto">
          <a:xfrm>
            <a:off x="2854325" y="3829050"/>
            <a:ext cx="1516063" cy="433388"/>
          </a:xfrm>
          <a:prstGeom prst="rightArrow">
            <a:avLst>
              <a:gd name="adj1" fmla="val 66667"/>
              <a:gd name="adj2" fmla="val 88491"/>
            </a:avLst>
          </a:prstGeom>
          <a:solidFill>
            <a:srgbClr val="009900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4043" name="AutoShape 75"/>
          <p:cNvSpPr>
            <a:spLocks/>
          </p:cNvSpPr>
          <p:nvPr/>
        </p:nvSpPr>
        <p:spPr bwMode="auto">
          <a:xfrm>
            <a:off x="2854325" y="3865563"/>
            <a:ext cx="1300163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800"/>
              </a:spcBef>
            </a:pP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84044" name="AutoShape 76"/>
          <p:cNvSpPr>
            <a:spLocks/>
          </p:cNvSpPr>
          <p:nvPr/>
        </p:nvSpPr>
        <p:spPr bwMode="auto">
          <a:xfrm>
            <a:off x="4533900" y="3829050"/>
            <a:ext cx="1517650" cy="433388"/>
          </a:xfrm>
          <a:prstGeom prst="rightArrow">
            <a:avLst>
              <a:gd name="adj1" fmla="val 66667"/>
              <a:gd name="adj2" fmla="val 88583"/>
            </a:avLst>
          </a:prstGeom>
          <a:solidFill>
            <a:srgbClr val="009900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4045" name="AutoShape 77"/>
          <p:cNvSpPr>
            <a:spLocks/>
          </p:cNvSpPr>
          <p:nvPr/>
        </p:nvSpPr>
        <p:spPr bwMode="auto">
          <a:xfrm>
            <a:off x="4533900" y="3865563"/>
            <a:ext cx="1300163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800"/>
              </a:spcBef>
            </a:pP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84046" name="AutoShape 78"/>
          <p:cNvSpPr>
            <a:spLocks/>
          </p:cNvSpPr>
          <p:nvPr/>
        </p:nvSpPr>
        <p:spPr bwMode="auto">
          <a:xfrm>
            <a:off x="6196013" y="3829050"/>
            <a:ext cx="1516062" cy="433388"/>
          </a:xfrm>
          <a:prstGeom prst="rightArrow">
            <a:avLst>
              <a:gd name="adj1" fmla="val 66667"/>
              <a:gd name="adj2" fmla="val 88491"/>
            </a:avLst>
          </a:prstGeom>
          <a:solidFill>
            <a:srgbClr val="009900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4047" name="AutoShape 79"/>
          <p:cNvSpPr>
            <a:spLocks/>
          </p:cNvSpPr>
          <p:nvPr/>
        </p:nvSpPr>
        <p:spPr bwMode="auto">
          <a:xfrm>
            <a:off x="6196013" y="3865563"/>
            <a:ext cx="1300162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800"/>
              </a:spcBef>
            </a:pP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84048" name="AutoShape 80"/>
          <p:cNvSpPr>
            <a:spLocks/>
          </p:cNvSpPr>
          <p:nvPr/>
        </p:nvSpPr>
        <p:spPr bwMode="auto">
          <a:xfrm>
            <a:off x="7910513" y="3829050"/>
            <a:ext cx="1517650" cy="433388"/>
          </a:xfrm>
          <a:prstGeom prst="rightArrow">
            <a:avLst>
              <a:gd name="adj1" fmla="val 66667"/>
              <a:gd name="adj2" fmla="val 88583"/>
            </a:avLst>
          </a:prstGeom>
          <a:solidFill>
            <a:srgbClr val="009900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4049" name="AutoShape 81"/>
          <p:cNvSpPr>
            <a:spLocks/>
          </p:cNvSpPr>
          <p:nvPr/>
        </p:nvSpPr>
        <p:spPr bwMode="auto">
          <a:xfrm>
            <a:off x="7910513" y="3865563"/>
            <a:ext cx="1301750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800"/>
              </a:spcBef>
            </a:pP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84050" name="AutoShape 82"/>
          <p:cNvSpPr>
            <a:spLocks/>
          </p:cNvSpPr>
          <p:nvPr/>
        </p:nvSpPr>
        <p:spPr bwMode="auto">
          <a:xfrm>
            <a:off x="9318625" y="9039225"/>
            <a:ext cx="3035300" cy="520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/>
          <a:lstStyle/>
          <a:p>
            <a:pPr algn="r" defTabSz="584200"/>
            <a:fld id="{AE8088C6-96D2-4443-9A48-4F842E75C8E0}" type="slidenum">
              <a:rPr lang="en-US" sz="1400">
                <a:latin typeface="Helvetica Light" charset="0"/>
                <a:ea typeface="Helvetica Light" charset="0"/>
                <a:cs typeface="Helvetica Light" charset="0"/>
                <a:sym typeface="Helvetica Light" charset="0"/>
              </a:rPr>
              <a:pPr algn="r" defTabSz="584200"/>
              <a:t>82</a:t>
            </a:fld>
            <a:endParaRPr lang="en-US"/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4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4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4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4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4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4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4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4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8" grpId="0" animBg="1"/>
      <p:bldP spid="84015" grpId="0" animBg="1"/>
      <p:bldP spid="84016" grpId="0" animBg="1"/>
      <p:bldP spid="84017" grpId="0" animBg="1"/>
      <p:bldP spid="84018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219700" y="8021638"/>
            <a:ext cx="1733550" cy="534987"/>
            <a:chOff x="0" y="0"/>
            <a:chExt cx="137" cy="43"/>
          </a:xfrm>
        </p:grpSpPr>
        <p:sp>
          <p:nvSpPr>
            <p:cNvPr id="86018" name="AutoShape 2"/>
            <p:cNvSpPr>
              <a:spLocks/>
            </p:cNvSpPr>
            <p:nvPr/>
          </p:nvSpPr>
          <p:spPr bwMode="auto">
            <a:xfrm>
              <a:off x="0" y="0"/>
              <a:ext cx="137" cy="4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0" tIns="0" rIns="0" bIns="0"/>
            <a:lstStyle/>
            <a:p>
              <a:pPr defTabSz="914400">
                <a:spcBef>
                  <a:spcPts val="1600"/>
                </a:spcBef>
              </a:pPr>
              <a:endParaRPr lang="en-US" sz="3600"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86019" name="AutoShape 3"/>
            <p:cNvSpPr>
              <a:spLocks/>
            </p:cNvSpPr>
            <p:nvPr/>
          </p:nvSpPr>
          <p:spPr bwMode="auto">
            <a:xfrm>
              <a:off x="0" y="0"/>
              <a:ext cx="137" cy="4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63500" tIns="63500" rIns="63500" bIns="63500"/>
            <a:lstStyle/>
            <a:p>
              <a:pPr defTabSz="914400">
                <a:spcBef>
                  <a:spcPts val="1600"/>
                </a:spcBef>
              </a:pPr>
              <a:r>
                <a:rPr lang="en-US" sz="2600" b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6 Points</a:t>
              </a:r>
              <a:endParaRPr lang="en-US"/>
            </a:p>
          </p:txBody>
        </p:sp>
      </p:grp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6935788" y="7588250"/>
            <a:ext cx="1733550" cy="534988"/>
            <a:chOff x="0" y="0"/>
            <a:chExt cx="137" cy="43"/>
          </a:xfrm>
        </p:grpSpPr>
        <p:sp>
          <p:nvSpPr>
            <p:cNvPr id="86021" name="AutoShape 5"/>
            <p:cNvSpPr>
              <a:spLocks/>
            </p:cNvSpPr>
            <p:nvPr/>
          </p:nvSpPr>
          <p:spPr bwMode="auto">
            <a:xfrm>
              <a:off x="0" y="0"/>
              <a:ext cx="137" cy="4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0" tIns="0" rIns="0" bIns="0"/>
            <a:lstStyle/>
            <a:p>
              <a:pPr defTabSz="914400">
                <a:spcBef>
                  <a:spcPts val="1600"/>
                </a:spcBef>
              </a:pPr>
              <a:endParaRPr lang="en-US" sz="3600"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86022" name="AutoShape 6"/>
            <p:cNvSpPr>
              <a:spLocks/>
            </p:cNvSpPr>
            <p:nvPr/>
          </p:nvSpPr>
          <p:spPr bwMode="auto">
            <a:xfrm>
              <a:off x="0" y="0"/>
              <a:ext cx="137" cy="4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63500" tIns="63500" rIns="63500" bIns="63500"/>
            <a:lstStyle/>
            <a:p>
              <a:pPr defTabSz="914400">
                <a:spcBef>
                  <a:spcPts val="1600"/>
                </a:spcBef>
              </a:pPr>
              <a:r>
                <a:rPr lang="en-US" sz="2600" b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5 Points</a:t>
              </a:r>
              <a:endParaRPr lang="en-US"/>
            </a:p>
          </p:txBody>
        </p:sp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8634413" y="7153275"/>
            <a:ext cx="1733550" cy="533400"/>
            <a:chOff x="0" y="0"/>
            <a:chExt cx="137" cy="42"/>
          </a:xfrm>
        </p:grpSpPr>
        <p:sp>
          <p:nvSpPr>
            <p:cNvPr id="86024" name="AutoShape 8"/>
            <p:cNvSpPr>
              <a:spLocks/>
            </p:cNvSpPr>
            <p:nvPr/>
          </p:nvSpPr>
          <p:spPr bwMode="auto">
            <a:xfrm>
              <a:off x="0" y="0"/>
              <a:ext cx="137" cy="4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0" tIns="0" rIns="0" bIns="0"/>
            <a:lstStyle/>
            <a:p>
              <a:pPr defTabSz="914400">
                <a:spcBef>
                  <a:spcPts val="1600"/>
                </a:spcBef>
              </a:pPr>
              <a:endParaRPr lang="en-US" sz="3600"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86025" name="AutoShape 9"/>
            <p:cNvSpPr>
              <a:spLocks/>
            </p:cNvSpPr>
            <p:nvPr/>
          </p:nvSpPr>
          <p:spPr bwMode="auto">
            <a:xfrm>
              <a:off x="0" y="0"/>
              <a:ext cx="137" cy="4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63500" tIns="63500" rIns="63500" bIns="63500"/>
            <a:lstStyle/>
            <a:p>
              <a:pPr defTabSz="914400">
                <a:spcBef>
                  <a:spcPts val="1600"/>
                </a:spcBef>
              </a:pPr>
              <a:r>
                <a:rPr lang="en-US" sz="2600" b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4 Points</a:t>
              </a:r>
              <a:endParaRPr lang="en-US"/>
            </a:p>
          </p:txBody>
        </p:sp>
      </p:grpSp>
      <p:sp>
        <p:nvSpPr>
          <p:cNvPr id="86026" name="Line 10"/>
          <p:cNvSpPr>
            <a:spLocks noChangeShapeType="1"/>
          </p:cNvSpPr>
          <p:nvPr/>
        </p:nvSpPr>
        <p:spPr bwMode="auto">
          <a:xfrm>
            <a:off x="9518650" y="5657850"/>
            <a:ext cx="3175" cy="1517650"/>
          </a:xfrm>
          <a:prstGeom prst="line">
            <a:avLst/>
          </a:prstGeom>
          <a:noFill/>
          <a:ln w="38160" cap="flat" cmpd="sng">
            <a:solidFill>
              <a:srgbClr val="008000"/>
            </a:solidFill>
            <a:prstDash val="lg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6027" name="AutoShape 11"/>
          <p:cNvSpPr>
            <a:spLocks/>
          </p:cNvSpPr>
          <p:nvPr/>
        </p:nvSpPr>
        <p:spPr bwMode="auto">
          <a:xfrm>
            <a:off x="1674813" y="1704975"/>
            <a:ext cx="13004800" cy="7508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2400"/>
              </a:spcBef>
            </a:pPr>
            <a:r>
              <a:rPr lang="en-US" sz="4000" b="1" u="sng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Marketing Plan</a:t>
            </a:r>
            <a:endParaRPr lang="en-US"/>
          </a:p>
        </p:txBody>
      </p:sp>
      <p:pic>
        <p:nvPicPr>
          <p:cNvPr id="86028" name="Picture 12" descr="imag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52250" y="1498600"/>
            <a:ext cx="1352550" cy="1427163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pic>
        <p:nvPicPr>
          <p:cNvPr id="86029" name="Picture 13" descr="imag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98600"/>
            <a:ext cx="1352550" cy="1427163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sp>
        <p:nvSpPr>
          <p:cNvPr id="86030" name="AutoShape 14"/>
          <p:cNvSpPr>
            <a:spLocks/>
          </p:cNvSpPr>
          <p:nvPr/>
        </p:nvSpPr>
        <p:spPr bwMode="auto">
          <a:xfrm>
            <a:off x="433388" y="4389438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1A</a:t>
            </a:r>
            <a:endParaRPr lang="en-US"/>
          </a:p>
        </p:txBody>
      </p:sp>
      <p:sp>
        <p:nvSpPr>
          <p:cNvPr id="86031" name="AutoShape 15"/>
          <p:cNvSpPr>
            <a:spLocks/>
          </p:cNvSpPr>
          <p:nvPr/>
        </p:nvSpPr>
        <p:spPr bwMode="auto">
          <a:xfrm>
            <a:off x="487363" y="4425950"/>
            <a:ext cx="1300162" cy="757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4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4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6032" name="AutoShape 16"/>
          <p:cNvSpPr>
            <a:spLocks/>
          </p:cNvSpPr>
          <p:nvPr/>
        </p:nvSpPr>
        <p:spPr bwMode="auto">
          <a:xfrm>
            <a:off x="433388" y="5167313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$285</a:t>
            </a:r>
            <a:endParaRPr lang="en-US"/>
          </a:p>
        </p:txBody>
      </p:sp>
      <p:sp>
        <p:nvSpPr>
          <p:cNvPr id="86033" name="AutoShape 17"/>
          <p:cNvSpPr>
            <a:spLocks/>
          </p:cNvSpPr>
          <p:nvPr/>
        </p:nvSpPr>
        <p:spPr bwMode="auto">
          <a:xfrm>
            <a:off x="2076450" y="4389438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1A</a:t>
            </a:r>
            <a:endParaRPr lang="en-US"/>
          </a:p>
        </p:txBody>
      </p:sp>
      <p:sp>
        <p:nvSpPr>
          <p:cNvPr id="86034" name="AutoShape 18"/>
          <p:cNvSpPr>
            <a:spLocks/>
          </p:cNvSpPr>
          <p:nvPr/>
        </p:nvSpPr>
        <p:spPr bwMode="auto">
          <a:xfrm>
            <a:off x="2132013" y="4425950"/>
            <a:ext cx="1300162" cy="757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4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4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6035" name="AutoShape 19"/>
          <p:cNvSpPr>
            <a:spLocks/>
          </p:cNvSpPr>
          <p:nvPr/>
        </p:nvSpPr>
        <p:spPr bwMode="auto">
          <a:xfrm>
            <a:off x="2185988" y="4732338"/>
            <a:ext cx="1192212" cy="4111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500"/>
              </a:spcBef>
            </a:pP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Activated By</a:t>
            </a:r>
            <a:b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86036" name="AutoShape 20"/>
          <p:cNvSpPr>
            <a:spLocks/>
          </p:cNvSpPr>
          <p:nvPr/>
        </p:nvSpPr>
        <p:spPr bwMode="auto">
          <a:xfrm>
            <a:off x="2076450" y="5167313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$285</a:t>
            </a:r>
            <a:endParaRPr lang="en-US"/>
          </a:p>
        </p:txBody>
      </p:sp>
      <p:sp>
        <p:nvSpPr>
          <p:cNvPr id="86037" name="AutoShape 21"/>
          <p:cNvSpPr>
            <a:spLocks/>
          </p:cNvSpPr>
          <p:nvPr/>
        </p:nvSpPr>
        <p:spPr bwMode="auto">
          <a:xfrm>
            <a:off x="523875" y="4732338"/>
            <a:ext cx="1192213" cy="4111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500"/>
              </a:spcBef>
            </a:pP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Activated By</a:t>
            </a:r>
            <a:b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86038" name="AutoShape 22"/>
          <p:cNvSpPr>
            <a:spLocks/>
          </p:cNvSpPr>
          <p:nvPr/>
        </p:nvSpPr>
        <p:spPr bwMode="auto">
          <a:xfrm>
            <a:off x="3721100" y="4389438"/>
            <a:ext cx="1408113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2A</a:t>
            </a:r>
            <a:endParaRPr lang="en-US"/>
          </a:p>
        </p:txBody>
      </p:sp>
      <p:sp>
        <p:nvSpPr>
          <p:cNvPr id="86039" name="AutoShape 23"/>
          <p:cNvSpPr>
            <a:spLocks/>
          </p:cNvSpPr>
          <p:nvPr/>
        </p:nvSpPr>
        <p:spPr bwMode="auto">
          <a:xfrm>
            <a:off x="3775075" y="4425950"/>
            <a:ext cx="1300163" cy="757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4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4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6040" name="AutoShape 24"/>
          <p:cNvSpPr>
            <a:spLocks/>
          </p:cNvSpPr>
          <p:nvPr/>
        </p:nvSpPr>
        <p:spPr bwMode="auto">
          <a:xfrm>
            <a:off x="3721100" y="5167313"/>
            <a:ext cx="1408113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$570</a:t>
            </a:r>
            <a:endParaRPr lang="en-US"/>
          </a:p>
        </p:txBody>
      </p:sp>
      <p:sp>
        <p:nvSpPr>
          <p:cNvPr id="86041" name="AutoShape 25"/>
          <p:cNvSpPr>
            <a:spLocks/>
          </p:cNvSpPr>
          <p:nvPr/>
        </p:nvSpPr>
        <p:spPr bwMode="auto">
          <a:xfrm>
            <a:off x="5400675" y="4389438"/>
            <a:ext cx="1408113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3A</a:t>
            </a:r>
            <a:endParaRPr lang="en-US"/>
          </a:p>
        </p:txBody>
      </p:sp>
      <p:sp>
        <p:nvSpPr>
          <p:cNvPr id="86042" name="AutoShape 26"/>
          <p:cNvSpPr>
            <a:spLocks/>
          </p:cNvSpPr>
          <p:nvPr/>
        </p:nvSpPr>
        <p:spPr bwMode="auto">
          <a:xfrm>
            <a:off x="5454650" y="4425950"/>
            <a:ext cx="1300163" cy="757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4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4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6043" name="AutoShape 27"/>
          <p:cNvSpPr>
            <a:spLocks/>
          </p:cNvSpPr>
          <p:nvPr/>
        </p:nvSpPr>
        <p:spPr bwMode="auto">
          <a:xfrm>
            <a:off x="5400675" y="5167313"/>
            <a:ext cx="1408113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$855</a:t>
            </a:r>
            <a:endParaRPr lang="en-US"/>
          </a:p>
        </p:txBody>
      </p:sp>
      <p:sp>
        <p:nvSpPr>
          <p:cNvPr id="86044" name="AutoShape 28"/>
          <p:cNvSpPr>
            <a:spLocks/>
          </p:cNvSpPr>
          <p:nvPr/>
        </p:nvSpPr>
        <p:spPr bwMode="auto">
          <a:xfrm>
            <a:off x="7097713" y="4389438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4A</a:t>
            </a:r>
            <a:endParaRPr lang="en-US"/>
          </a:p>
        </p:txBody>
      </p:sp>
      <p:sp>
        <p:nvSpPr>
          <p:cNvPr id="86045" name="AutoShape 29"/>
          <p:cNvSpPr>
            <a:spLocks/>
          </p:cNvSpPr>
          <p:nvPr/>
        </p:nvSpPr>
        <p:spPr bwMode="auto">
          <a:xfrm>
            <a:off x="7153275" y="4425950"/>
            <a:ext cx="1300163" cy="757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4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4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6046" name="AutoShape 30"/>
          <p:cNvSpPr>
            <a:spLocks/>
          </p:cNvSpPr>
          <p:nvPr/>
        </p:nvSpPr>
        <p:spPr bwMode="auto">
          <a:xfrm>
            <a:off x="7097713" y="5167313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$1140</a:t>
            </a:r>
            <a:endParaRPr lang="en-US"/>
          </a:p>
        </p:txBody>
      </p:sp>
      <p:sp>
        <p:nvSpPr>
          <p:cNvPr id="86047" name="AutoShape 31"/>
          <p:cNvSpPr>
            <a:spLocks/>
          </p:cNvSpPr>
          <p:nvPr/>
        </p:nvSpPr>
        <p:spPr bwMode="auto">
          <a:xfrm>
            <a:off x="8796338" y="4389438"/>
            <a:ext cx="1408112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5A</a:t>
            </a:r>
            <a:endParaRPr lang="en-US"/>
          </a:p>
        </p:txBody>
      </p:sp>
      <p:sp>
        <p:nvSpPr>
          <p:cNvPr id="86048" name="AutoShape 32"/>
          <p:cNvSpPr>
            <a:spLocks/>
          </p:cNvSpPr>
          <p:nvPr/>
        </p:nvSpPr>
        <p:spPr bwMode="auto">
          <a:xfrm>
            <a:off x="8850313" y="4425950"/>
            <a:ext cx="1300162" cy="757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4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4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6049" name="AutoShape 33"/>
          <p:cNvSpPr>
            <a:spLocks/>
          </p:cNvSpPr>
          <p:nvPr/>
        </p:nvSpPr>
        <p:spPr bwMode="auto">
          <a:xfrm>
            <a:off x="8796338" y="5167313"/>
            <a:ext cx="1408112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$1425</a:t>
            </a:r>
            <a:endParaRPr lang="en-US"/>
          </a:p>
        </p:txBody>
      </p:sp>
      <p:sp>
        <p:nvSpPr>
          <p:cNvPr id="86050" name="AutoShape 34"/>
          <p:cNvSpPr>
            <a:spLocks/>
          </p:cNvSpPr>
          <p:nvPr/>
        </p:nvSpPr>
        <p:spPr bwMode="auto">
          <a:xfrm>
            <a:off x="5454650" y="4732338"/>
            <a:ext cx="1282700" cy="4111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500"/>
              </a:spcBef>
            </a:pP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Activated By</a:t>
            </a:r>
            <a:b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 11</a:t>
            </a:r>
            <a:endParaRPr lang="en-US"/>
          </a:p>
        </p:txBody>
      </p:sp>
      <p:sp>
        <p:nvSpPr>
          <p:cNvPr id="86051" name="AutoShape 35"/>
          <p:cNvSpPr>
            <a:spLocks/>
          </p:cNvSpPr>
          <p:nvPr/>
        </p:nvSpPr>
        <p:spPr bwMode="auto">
          <a:xfrm>
            <a:off x="3829050" y="4732338"/>
            <a:ext cx="1192213" cy="4111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500"/>
              </a:spcBef>
            </a:pP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Activated By</a:t>
            </a:r>
            <a:b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86052" name="AutoShape 36"/>
          <p:cNvSpPr>
            <a:spLocks/>
          </p:cNvSpPr>
          <p:nvPr/>
        </p:nvSpPr>
        <p:spPr bwMode="auto">
          <a:xfrm>
            <a:off x="7170738" y="4732338"/>
            <a:ext cx="1282700" cy="4111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500"/>
              </a:spcBef>
            </a:pP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Activated By</a:t>
            </a:r>
            <a:b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 21</a:t>
            </a:r>
            <a:endParaRPr lang="en-US"/>
          </a:p>
        </p:txBody>
      </p:sp>
      <p:sp>
        <p:nvSpPr>
          <p:cNvPr id="86053" name="AutoShape 37"/>
          <p:cNvSpPr>
            <a:spLocks/>
          </p:cNvSpPr>
          <p:nvPr/>
        </p:nvSpPr>
        <p:spPr bwMode="auto">
          <a:xfrm>
            <a:off x="8867775" y="4732338"/>
            <a:ext cx="1282700" cy="4111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500"/>
              </a:spcBef>
            </a:pP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Activated By</a:t>
            </a:r>
            <a:b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 51</a:t>
            </a:r>
            <a:endParaRPr lang="en-US"/>
          </a:p>
        </p:txBody>
      </p:sp>
      <p:sp>
        <p:nvSpPr>
          <p:cNvPr id="86054" name="Line 38"/>
          <p:cNvSpPr>
            <a:spLocks noChangeShapeType="1"/>
          </p:cNvSpPr>
          <p:nvPr/>
        </p:nvSpPr>
        <p:spPr bwMode="auto">
          <a:xfrm>
            <a:off x="5292725" y="4443413"/>
            <a:ext cx="0" cy="4875212"/>
          </a:xfrm>
          <a:prstGeom prst="line">
            <a:avLst/>
          </a:prstGeom>
          <a:noFill/>
          <a:ln w="9360" cap="flat" cmpd="sng">
            <a:solidFill>
              <a:srgbClr val="000066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6055" name="Line 39"/>
          <p:cNvSpPr>
            <a:spLocks noChangeShapeType="1"/>
          </p:cNvSpPr>
          <p:nvPr/>
        </p:nvSpPr>
        <p:spPr bwMode="auto">
          <a:xfrm>
            <a:off x="6972300" y="4443413"/>
            <a:ext cx="0" cy="4875212"/>
          </a:xfrm>
          <a:prstGeom prst="line">
            <a:avLst/>
          </a:prstGeom>
          <a:noFill/>
          <a:ln w="9360" cap="flat" cmpd="sng">
            <a:solidFill>
              <a:srgbClr val="000066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6056" name="Line 40"/>
          <p:cNvSpPr>
            <a:spLocks noChangeShapeType="1"/>
          </p:cNvSpPr>
          <p:nvPr/>
        </p:nvSpPr>
        <p:spPr bwMode="auto">
          <a:xfrm>
            <a:off x="8669338" y="4441825"/>
            <a:ext cx="1587" cy="4876800"/>
          </a:xfrm>
          <a:prstGeom prst="line">
            <a:avLst/>
          </a:prstGeom>
          <a:noFill/>
          <a:ln w="9360" cap="flat" cmpd="sng">
            <a:solidFill>
              <a:srgbClr val="000066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6057" name="Line 41"/>
          <p:cNvSpPr>
            <a:spLocks noChangeShapeType="1"/>
          </p:cNvSpPr>
          <p:nvPr/>
        </p:nvSpPr>
        <p:spPr bwMode="auto">
          <a:xfrm>
            <a:off x="10385425" y="4441825"/>
            <a:ext cx="1588" cy="4876800"/>
          </a:xfrm>
          <a:prstGeom prst="line">
            <a:avLst/>
          </a:prstGeom>
          <a:noFill/>
          <a:ln w="9360" cap="flat" cmpd="sng">
            <a:solidFill>
              <a:srgbClr val="000066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6058" name="AutoShape 42"/>
          <p:cNvSpPr>
            <a:spLocks/>
          </p:cNvSpPr>
          <p:nvPr/>
        </p:nvSpPr>
        <p:spPr bwMode="auto">
          <a:xfrm>
            <a:off x="271463" y="8870950"/>
            <a:ext cx="1733550" cy="5349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8 Points</a:t>
            </a:r>
            <a:endParaRPr lang="en-US"/>
          </a:p>
        </p:txBody>
      </p:sp>
      <p:sp>
        <p:nvSpPr>
          <p:cNvPr id="86059" name="AutoShape 43"/>
          <p:cNvSpPr>
            <a:spLocks/>
          </p:cNvSpPr>
          <p:nvPr/>
        </p:nvSpPr>
        <p:spPr bwMode="auto">
          <a:xfrm>
            <a:off x="1914525" y="8870950"/>
            <a:ext cx="1770063" cy="5349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8 Points</a:t>
            </a:r>
            <a:endParaRPr lang="en-US"/>
          </a:p>
        </p:txBody>
      </p:sp>
      <p:grpSp>
        <p:nvGrpSpPr>
          <p:cNvPr id="5" name="Group 44"/>
          <p:cNvGrpSpPr>
            <a:grpSpLocks/>
          </p:cNvGrpSpPr>
          <p:nvPr/>
        </p:nvGrpSpPr>
        <p:grpSpPr bwMode="auto">
          <a:xfrm>
            <a:off x="3540125" y="8437563"/>
            <a:ext cx="1733550" cy="534987"/>
            <a:chOff x="0" y="0"/>
            <a:chExt cx="137" cy="43"/>
          </a:xfrm>
        </p:grpSpPr>
        <p:sp>
          <p:nvSpPr>
            <p:cNvPr id="86061" name="AutoShape 45"/>
            <p:cNvSpPr>
              <a:spLocks/>
            </p:cNvSpPr>
            <p:nvPr/>
          </p:nvSpPr>
          <p:spPr bwMode="auto">
            <a:xfrm>
              <a:off x="0" y="0"/>
              <a:ext cx="137" cy="4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0" tIns="0" rIns="0" bIns="0"/>
            <a:lstStyle/>
            <a:p>
              <a:pPr defTabSz="914400">
                <a:spcBef>
                  <a:spcPts val="1600"/>
                </a:spcBef>
              </a:pPr>
              <a:endParaRPr lang="en-US" sz="3600"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86062" name="AutoShape 46"/>
            <p:cNvSpPr>
              <a:spLocks/>
            </p:cNvSpPr>
            <p:nvPr/>
          </p:nvSpPr>
          <p:spPr bwMode="auto">
            <a:xfrm>
              <a:off x="0" y="0"/>
              <a:ext cx="137" cy="4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63500" tIns="63500" rIns="63500" bIns="63500"/>
            <a:lstStyle/>
            <a:p>
              <a:pPr defTabSz="914400">
                <a:spcBef>
                  <a:spcPts val="1600"/>
                </a:spcBef>
              </a:pPr>
              <a:r>
                <a:rPr lang="en-US" sz="2600" b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7 Points</a:t>
              </a:r>
              <a:endParaRPr lang="en-US"/>
            </a:p>
          </p:txBody>
        </p:sp>
      </p:grpSp>
      <p:sp>
        <p:nvSpPr>
          <p:cNvPr id="86063" name="Line 47"/>
          <p:cNvSpPr>
            <a:spLocks noChangeShapeType="1"/>
          </p:cNvSpPr>
          <p:nvPr/>
        </p:nvSpPr>
        <p:spPr bwMode="auto">
          <a:xfrm>
            <a:off x="3136900" y="9405938"/>
            <a:ext cx="3905250" cy="3090862"/>
          </a:xfrm>
          <a:prstGeom prst="line">
            <a:avLst/>
          </a:prstGeom>
          <a:noFill/>
          <a:ln w="38160" cap="flat" cmpd="sng">
            <a:solidFill>
              <a:srgbClr val="000000"/>
            </a:solidFill>
            <a:prstDash val="sysDot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6064" name="Line 48"/>
          <p:cNvSpPr>
            <a:spLocks noChangeShapeType="1"/>
          </p:cNvSpPr>
          <p:nvPr/>
        </p:nvSpPr>
        <p:spPr bwMode="auto">
          <a:xfrm>
            <a:off x="4764088" y="8972550"/>
            <a:ext cx="3065462" cy="2289175"/>
          </a:xfrm>
          <a:prstGeom prst="line">
            <a:avLst/>
          </a:prstGeom>
          <a:noFill/>
          <a:ln w="38160" cap="flat" cmpd="sng">
            <a:solidFill>
              <a:srgbClr val="000000"/>
            </a:solidFill>
            <a:prstDash val="sysDot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6065" name="Line 49"/>
          <p:cNvSpPr>
            <a:spLocks noChangeShapeType="1"/>
          </p:cNvSpPr>
          <p:nvPr/>
        </p:nvSpPr>
        <p:spPr bwMode="auto">
          <a:xfrm>
            <a:off x="6488113" y="8556625"/>
            <a:ext cx="2185987" cy="1454150"/>
          </a:xfrm>
          <a:prstGeom prst="line">
            <a:avLst/>
          </a:prstGeom>
          <a:noFill/>
          <a:ln w="38160" cap="flat" cmpd="sng">
            <a:solidFill>
              <a:srgbClr val="000000"/>
            </a:solidFill>
            <a:prstDash val="sysDot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6066" name="Line 50"/>
          <p:cNvSpPr>
            <a:spLocks noChangeShapeType="1"/>
          </p:cNvSpPr>
          <p:nvPr/>
        </p:nvSpPr>
        <p:spPr bwMode="auto">
          <a:xfrm>
            <a:off x="8337550" y="8123238"/>
            <a:ext cx="1196975" cy="596900"/>
          </a:xfrm>
          <a:prstGeom prst="line">
            <a:avLst/>
          </a:prstGeom>
          <a:noFill/>
          <a:ln w="38160" cap="flat" cmpd="sng">
            <a:solidFill>
              <a:srgbClr val="000000"/>
            </a:solidFill>
            <a:prstDash val="sysDot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6067" name="Line 51"/>
          <p:cNvSpPr>
            <a:spLocks noChangeShapeType="1"/>
          </p:cNvSpPr>
          <p:nvPr/>
        </p:nvSpPr>
        <p:spPr bwMode="auto">
          <a:xfrm>
            <a:off x="1136650" y="5672138"/>
            <a:ext cx="3175" cy="2925762"/>
          </a:xfrm>
          <a:prstGeom prst="line">
            <a:avLst/>
          </a:prstGeom>
          <a:noFill/>
          <a:ln w="38160" cap="flat" cmpd="sng">
            <a:solidFill>
              <a:srgbClr val="008000"/>
            </a:solidFill>
            <a:prstDash val="lg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6068" name="Line 52"/>
          <p:cNvSpPr>
            <a:spLocks noChangeShapeType="1"/>
          </p:cNvSpPr>
          <p:nvPr/>
        </p:nvSpPr>
        <p:spPr bwMode="auto">
          <a:xfrm>
            <a:off x="2779713" y="5672138"/>
            <a:ext cx="4762" cy="2925762"/>
          </a:xfrm>
          <a:prstGeom prst="line">
            <a:avLst/>
          </a:prstGeom>
          <a:noFill/>
          <a:ln w="38160" cap="flat" cmpd="sng">
            <a:solidFill>
              <a:srgbClr val="008000"/>
            </a:solidFill>
            <a:prstDash val="lg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6069" name="Line 53"/>
          <p:cNvSpPr>
            <a:spLocks noChangeShapeType="1"/>
          </p:cNvSpPr>
          <p:nvPr/>
        </p:nvSpPr>
        <p:spPr bwMode="auto">
          <a:xfrm>
            <a:off x="4424363" y="5635625"/>
            <a:ext cx="3175" cy="2709863"/>
          </a:xfrm>
          <a:prstGeom prst="line">
            <a:avLst/>
          </a:prstGeom>
          <a:noFill/>
          <a:ln w="38160" cap="flat" cmpd="sng">
            <a:solidFill>
              <a:srgbClr val="008000"/>
            </a:solidFill>
            <a:prstDash val="lg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6070" name="AutoShape 54"/>
          <p:cNvSpPr>
            <a:spLocks/>
          </p:cNvSpPr>
          <p:nvPr/>
        </p:nvSpPr>
        <p:spPr bwMode="auto">
          <a:xfrm>
            <a:off x="3775075" y="5653088"/>
            <a:ext cx="1300163" cy="11922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solidFill>
            <a:srgbClr val="FFFFFF"/>
          </a:solidFill>
          <a:ln w="28440" cap="flat" cmpd="sng">
            <a:solidFill>
              <a:srgbClr val="FF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6071" name="AutoShape 55"/>
          <p:cNvSpPr>
            <a:spLocks/>
          </p:cNvSpPr>
          <p:nvPr/>
        </p:nvSpPr>
        <p:spPr bwMode="auto">
          <a:xfrm>
            <a:off x="3811588" y="5726113"/>
            <a:ext cx="1192212" cy="10572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200"/>
              </a:spcBef>
            </a:pPr>
            <a:r>
              <a:rPr lang="en-US" sz="2000" b="1">
                <a:solidFill>
                  <a:srgbClr val="FF0000"/>
                </a:solidFill>
              </a:rPr>
              <a:t>10</a:t>
            </a:r>
            <a:br>
              <a:rPr lang="en-US" sz="2000" b="1">
                <a:solidFill>
                  <a:srgbClr val="FF0000"/>
                </a:solidFill>
              </a:rPr>
            </a:br>
            <a:r>
              <a:rPr lang="en-US" sz="2000" b="1">
                <a:solidFill>
                  <a:srgbClr val="FF0000"/>
                </a:solidFill>
              </a:rPr>
              <a:t>Group Sales</a:t>
            </a:r>
            <a:endParaRPr lang="en-US"/>
          </a:p>
        </p:txBody>
      </p:sp>
      <p:sp>
        <p:nvSpPr>
          <p:cNvPr id="86072" name="Line 56"/>
          <p:cNvSpPr>
            <a:spLocks noChangeShapeType="1"/>
          </p:cNvSpPr>
          <p:nvPr/>
        </p:nvSpPr>
        <p:spPr bwMode="auto">
          <a:xfrm>
            <a:off x="7802563" y="5635625"/>
            <a:ext cx="1587" cy="1733550"/>
          </a:xfrm>
          <a:prstGeom prst="line">
            <a:avLst/>
          </a:prstGeom>
          <a:noFill/>
          <a:ln w="38160" cap="flat" cmpd="sng">
            <a:solidFill>
              <a:srgbClr val="008000"/>
            </a:solidFill>
            <a:prstDash val="lg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6073" name="Line 57"/>
          <p:cNvSpPr>
            <a:spLocks noChangeShapeType="1"/>
          </p:cNvSpPr>
          <p:nvPr/>
        </p:nvSpPr>
        <p:spPr bwMode="auto">
          <a:xfrm>
            <a:off x="6103938" y="5635625"/>
            <a:ext cx="3175" cy="2166938"/>
          </a:xfrm>
          <a:prstGeom prst="line">
            <a:avLst/>
          </a:prstGeom>
          <a:noFill/>
          <a:ln w="38160" cap="flat" cmpd="sng">
            <a:solidFill>
              <a:srgbClr val="008000"/>
            </a:solidFill>
            <a:prstDash val="lg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6074" name="AutoShape 58"/>
          <p:cNvSpPr>
            <a:spLocks/>
          </p:cNvSpPr>
          <p:nvPr/>
        </p:nvSpPr>
        <p:spPr bwMode="auto">
          <a:xfrm>
            <a:off x="5472113" y="5653088"/>
            <a:ext cx="1301750" cy="11922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solidFill>
            <a:srgbClr val="FFFFFF"/>
          </a:solidFill>
          <a:ln w="28440" cap="flat" cmpd="sng">
            <a:solidFill>
              <a:srgbClr val="FF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6075" name="AutoShape 59"/>
          <p:cNvSpPr>
            <a:spLocks/>
          </p:cNvSpPr>
          <p:nvPr/>
        </p:nvSpPr>
        <p:spPr bwMode="auto">
          <a:xfrm>
            <a:off x="5273675" y="5699125"/>
            <a:ext cx="1716088" cy="10572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200"/>
              </a:spcBef>
            </a:pPr>
            <a:r>
              <a:rPr lang="en-US" sz="2000" b="1">
                <a:solidFill>
                  <a:srgbClr val="FF0000"/>
                </a:solidFill>
              </a:rPr>
              <a:t>20</a:t>
            </a:r>
            <a:br>
              <a:rPr lang="en-US" sz="2000" b="1">
                <a:solidFill>
                  <a:srgbClr val="FF0000"/>
                </a:solidFill>
              </a:rPr>
            </a:br>
            <a:r>
              <a:rPr lang="en-US" sz="2000" b="1">
                <a:solidFill>
                  <a:srgbClr val="FF0000"/>
                </a:solidFill>
              </a:rPr>
              <a:t>Group Sales</a:t>
            </a:r>
            <a:endParaRPr lang="en-US"/>
          </a:p>
        </p:txBody>
      </p:sp>
      <p:sp>
        <p:nvSpPr>
          <p:cNvPr id="86076" name="AutoShape 60"/>
          <p:cNvSpPr>
            <a:spLocks/>
          </p:cNvSpPr>
          <p:nvPr/>
        </p:nvSpPr>
        <p:spPr bwMode="auto">
          <a:xfrm>
            <a:off x="7153275" y="5653088"/>
            <a:ext cx="1300163" cy="11922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solidFill>
            <a:srgbClr val="FFFFFF"/>
          </a:solidFill>
          <a:ln w="28440" cap="flat" cmpd="sng">
            <a:solidFill>
              <a:srgbClr val="FF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6077" name="AutoShape 61"/>
          <p:cNvSpPr>
            <a:spLocks/>
          </p:cNvSpPr>
          <p:nvPr/>
        </p:nvSpPr>
        <p:spPr bwMode="auto">
          <a:xfrm>
            <a:off x="6953250" y="5699125"/>
            <a:ext cx="1716088" cy="10572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200"/>
              </a:spcBef>
            </a:pPr>
            <a:r>
              <a:rPr lang="en-US" sz="2000" b="1">
                <a:solidFill>
                  <a:srgbClr val="FF0000"/>
                </a:solidFill>
              </a:rPr>
              <a:t>50</a:t>
            </a:r>
            <a:br>
              <a:rPr lang="en-US" sz="2000" b="1">
                <a:solidFill>
                  <a:srgbClr val="FF0000"/>
                </a:solidFill>
              </a:rPr>
            </a:br>
            <a:r>
              <a:rPr lang="en-US" sz="2000" b="1">
                <a:solidFill>
                  <a:srgbClr val="FF0000"/>
                </a:solidFill>
              </a:rPr>
              <a:t>Group Sales</a:t>
            </a:r>
            <a:endParaRPr lang="en-US"/>
          </a:p>
        </p:txBody>
      </p:sp>
      <p:sp>
        <p:nvSpPr>
          <p:cNvPr id="86078" name="AutoShape 62"/>
          <p:cNvSpPr>
            <a:spLocks/>
          </p:cNvSpPr>
          <p:nvPr/>
        </p:nvSpPr>
        <p:spPr bwMode="auto">
          <a:xfrm>
            <a:off x="8867775" y="5672138"/>
            <a:ext cx="1301750" cy="11922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solidFill>
            <a:srgbClr val="FFFFFF"/>
          </a:solidFill>
          <a:ln w="28440" cap="flat" cmpd="sng">
            <a:solidFill>
              <a:srgbClr val="FF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6079" name="AutoShape 63"/>
          <p:cNvSpPr>
            <a:spLocks/>
          </p:cNvSpPr>
          <p:nvPr/>
        </p:nvSpPr>
        <p:spPr bwMode="auto">
          <a:xfrm>
            <a:off x="8669338" y="5716588"/>
            <a:ext cx="1716087" cy="10572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200"/>
              </a:spcBef>
            </a:pPr>
            <a:r>
              <a:rPr lang="en-US" sz="2000" b="1">
                <a:solidFill>
                  <a:srgbClr val="FF0000"/>
                </a:solidFill>
              </a:rPr>
              <a:t>100</a:t>
            </a:r>
            <a:br>
              <a:rPr lang="en-US" sz="2000" b="1">
                <a:solidFill>
                  <a:srgbClr val="FF0000"/>
                </a:solidFill>
              </a:rPr>
            </a:br>
            <a:r>
              <a:rPr lang="en-US" sz="2000" b="1">
                <a:solidFill>
                  <a:srgbClr val="FF0000"/>
                </a:solidFill>
              </a:rPr>
              <a:t>Group Sales</a:t>
            </a:r>
            <a:endParaRPr lang="en-US"/>
          </a:p>
        </p:txBody>
      </p:sp>
      <p:sp>
        <p:nvSpPr>
          <p:cNvPr id="86080" name="AutoShape 64"/>
          <p:cNvSpPr>
            <a:spLocks/>
          </p:cNvSpPr>
          <p:nvPr/>
        </p:nvSpPr>
        <p:spPr bwMode="auto">
          <a:xfrm>
            <a:off x="433388" y="3197225"/>
            <a:ext cx="1409700" cy="4873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400"/>
              </a:spcBef>
            </a:pPr>
            <a:r>
              <a:rPr lang="en-US" sz="2300" b="1">
                <a:latin typeface="Arial" pitchFamily="34" charset="0"/>
                <a:cs typeface="Arial" pitchFamily="34" charset="0"/>
                <a:sym typeface="Arial" pitchFamily="34" charset="0"/>
              </a:rPr>
              <a:t>YOU</a:t>
            </a:r>
            <a:endParaRPr lang="en-US"/>
          </a:p>
        </p:txBody>
      </p:sp>
      <p:sp>
        <p:nvSpPr>
          <p:cNvPr id="86081" name="AutoShape 65"/>
          <p:cNvSpPr>
            <a:spLocks/>
          </p:cNvSpPr>
          <p:nvPr/>
        </p:nvSpPr>
        <p:spPr bwMode="auto">
          <a:xfrm>
            <a:off x="487363" y="3033713"/>
            <a:ext cx="1300162" cy="7588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cxnSp>
        <p:nvCxnSpPr>
          <p:cNvPr id="86082" name="AutoShape 66"/>
          <p:cNvCxnSpPr>
            <a:cxnSpLocks noChangeShapeType="1"/>
            <a:stCxn id="86081" idx="0"/>
            <a:endCxn id="86031" idx="0"/>
          </p:cNvCxnSpPr>
          <p:nvPr/>
        </p:nvCxnSpPr>
        <p:spPr bwMode="auto">
          <a:xfrm>
            <a:off x="1136650" y="3413125"/>
            <a:ext cx="0" cy="1390650"/>
          </a:xfrm>
          <a:prstGeom prst="straightConnector1">
            <a:avLst/>
          </a:prstGeom>
          <a:noFill/>
          <a:ln w="936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</p:cxnSp>
      <p:cxnSp>
        <p:nvCxnSpPr>
          <p:cNvPr id="86083" name="AutoShape 67"/>
          <p:cNvCxnSpPr>
            <a:cxnSpLocks noChangeShapeType="1"/>
            <a:stCxn id="86081" idx="0"/>
            <a:endCxn id="86034" idx="0"/>
          </p:cNvCxnSpPr>
          <p:nvPr/>
        </p:nvCxnSpPr>
        <p:spPr bwMode="auto">
          <a:xfrm>
            <a:off x="1136650" y="3413125"/>
            <a:ext cx="1644650" cy="1390650"/>
          </a:xfrm>
          <a:prstGeom prst="straightConnector1">
            <a:avLst/>
          </a:prstGeom>
          <a:noFill/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</p:cxnSp>
      <p:cxnSp>
        <p:nvCxnSpPr>
          <p:cNvPr id="86084" name="AutoShape 68"/>
          <p:cNvCxnSpPr>
            <a:cxnSpLocks noChangeShapeType="1"/>
            <a:stCxn id="86081" idx="0"/>
            <a:endCxn id="86039" idx="0"/>
          </p:cNvCxnSpPr>
          <p:nvPr/>
        </p:nvCxnSpPr>
        <p:spPr bwMode="auto">
          <a:xfrm>
            <a:off x="1136650" y="3413125"/>
            <a:ext cx="3287713" cy="1390650"/>
          </a:xfrm>
          <a:prstGeom prst="straightConnector1">
            <a:avLst/>
          </a:prstGeom>
          <a:noFill/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</p:cxnSp>
      <p:cxnSp>
        <p:nvCxnSpPr>
          <p:cNvPr id="86085" name="AutoShape 69"/>
          <p:cNvCxnSpPr>
            <a:cxnSpLocks noChangeShapeType="1"/>
            <a:stCxn id="86081" idx="0"/>
            <a:endCxn id="86042" idx="0"/>
          </p:cNvCxnSpPr>
          <p:nvPr/>
        </p:nvCxnSpPr>
        <p:spPr bwMode="auto">
          <a:xfrm>
            <a:off x="1136650" y="3413125"/>
            <a:ext cx="4967288" cy="1390650"/>
          </a:xfrm>
          <a:prstGeom prst="straightConnector1">
            <a:avLst/>
          </a:prstGeom>
          <a:noFill/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</p:cxnSp>
      <p:cxnSp>
        <p:nvCxnSpPr>
          <p:cNvPr id="86086" name="AutoShape 70"/>
          <p:cNvCxnSpPr>
            <a:cxnSpLocks noChangeShapeType="1"/>
            <a:stCxn id="86081" idx="0"/>
            <a:endCxn id="86045" idx="0"/>
          </p:cNvCxnSpPr>
          <p:nvPr/>
        </p:nvCxnSpPr>
        <p:spPr bwMode="auto">
          <a:xfrm>
            <a:off x="1136650" y="3413125"/>
            <a:ext cx="6665913" cy="1390650"/>
          </a:xfrm>
          <a:prstGeom prst="straightConnector1">
            <a:avLst/>
          </a:prstGeom>
          <a:noFill/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</p:cxnSp>
      <p:cxnSp>
        <p:nvCxnSpPr>
          <p:cNvPr id="86087" name="AutoShape 71"/>
          <p:cNvCxnSpPr>
            <a:cxnSpLocks noChangeShapeType="1"/>
            <a:stCxn id="86081" idx="0"/>
            <a:endCxn id="86048" idx="0"/>
          </p:cNvCxnSpPr>
          <p:nvPr/>
        </p:nvCxnSpPr>
        <p:spPr bwMode="auto">
          <a:xfrm>
            <a:off x="1136650" y="3413125"/>
            <a:ext cx="8362950" cy="1390650"/>
          </a:xfrm>
          <a:prstGeom prst="straightConnector1">
            <a:avLst/>
          </a:prstGeom>
          <a:noFill/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</p:cxnSp>
      <p:sp>
        <p:nvSpPr>
          <p:cNvPr id="86088" name="AutoShape 72"/>
          <p:cNvSpPr>
            <a:spLocks/>
          </p:cNvSpPr>
          <p:nvPr/>
        </p:nvSpPr>
        <p:spPr bwMode="auto">
          <a:xfrm>
            <a:off x="217488" y="5851525"/>
            <a:ext cx="631825" cy="23844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600" y="4300"/>
                </a:lnTo>
                <a:lnTo>
                  <a:pt x="16200" y="4300"/>
                </a:lnTo>
                <a:lnTo>
                  <a:pt x="16200" y="17300"/>
                </a:lnTo>
                <a:lnTo>
                  <a:pt x="21600" y="17300"/>
                </a:lnTo>
                <a:lnTo>
                  <a:pt x="10800" y="21600"/>
                </a:lnTo>
                <a:lnTo>
                  <a:pt x="0" y="17300"/>
                </a:lnTo>
                <a:lnTo>
                  <a:pt x="5400" y="17300"/>
                </a:lnTo>
                <a:lnTo>
                  <a:pt x="5400" y="4300"/>
                </a:lnTo>
                <a:lnTo>
                  <a:pt x="0" y="4300"/>
                </a:lnTo>
                <a:close/>
              </a:path>
            </a:pathLst>
          </a:custGeom>
          <a:solidFill>
            <a:srgbClr val="009900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6089" name="AutoShape 73"/>
          <p:cNvSpPr>
            <a:spLocks/>
          </p:cNvSpPr>
          <p:nvPr/>
        </p:nvSpPr>
        <p:spPr bwMode="auto">
          <a:xfrm rot="16200000">
            <a:off x="-463550" y="6838950"/>
            <a:ext cx="1968500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800"/>
              </a:spcBef>
            </a:pP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Indirect Sales</a:t>
            </a:r>
            <a:endParaRPr lang="en-US"/>
          </a:p>
        </p:txBody>
      </p:sp>
      <p:sp>
        <p:nvSpPr>
          <p:cNvPr id="86090" name="AutoShape 74"/>
          <p:cNvSpPr>
            <a:spLocks/>
          </p:cNvSpPr>
          <p:nvPr/>
        </p:nvSpPr>
        <p:spPr bwMode="auto">
          <a:xfrm>
            <a:off x="1209675" y="3829050"/>
            <a:ext cx="1517650" cy="433388"/>
          </a:xfrm>
          <a:prstGeom prst="rightArrow">
            <a:avLst>
              <a:gd name="adj1" fmla="val 66667"/>
              <a:gd name="adj2" fmla="val 88583"/>
            </a:avLst>
          </a:prstGeom>
          <a:solidFill>
            <a:srgbClr val="009900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6091" name="AutoShape 75"/>
          <p:cNvSpPr>
            <a:spLocks/>
          </p:cNvSpPr>
          <p:nvPr/>
        </p:nvSpPr>
        <p:spPr bwMode="auto">
          <a:xfrm>
            <a:off x="1209675" y="3865563"/>
            <a:ext cx="1301750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800"/>
              </a:spcBef>
            </a:pP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86092" name="AutoShape 76"/>
          <p:cNvSpPr>
            <a:spLocks/>
          </p:cNvSpPr>
          <p:nvPr/>
        </p:nvSpPr>
        <p:spPr bwMode="auto">
          <a:xfrm>
            <a:off x="2854325" y="3829050"/>
            <a:ext cx="1516063" cy="433388"/>
          </a:xfrm>
          <a:prstGeom prst="rightArrow">
            <a:avLst>
              <a:gd name="adj1" fmla="val 66667"/>
              <a:gd name="adj2" fmla="val 88491"/>
            </a:avLst>
          </a:prstGeom>
          <a:solidFill>
            <a:srgbClr val="009900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6093" name="AutoShape 77"/>
          <p:cNvSpPr>
            <a:spLocks/>
          </p:cNvSpPr>
          <p:nvPr/>
        </p:nvSpPr>
        <p:spPr bwMode="auto">
          <a:xfrm>
            <a:off x="2854325" y="3865563"/>
            <a:ext cx="1300163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800"/>
              </a:spcBef>
            </a:pP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86094" name="AutoShape 78"/>
          <p:cNvSpPr>
            <a:spLocks/>
          </p:cNvSpPr>
          <p:nvPr/>
        </p:nvSpPr>
        <p:spPr bwMode="auto">
          <a:xfrm>
            <a:off x="4533900" y="3829050"/>
            <a:ext cx="1517650" cy="433388"/>
          </a:xfrm>
          <a:prstGeom prst="rightArrow">
            <a:avLst>
              <a:gd name="adj1" fmla="val 66667"/>
              <a:gd name="adj2" fmla="val 88583"/>
            </a:avLst>
          </a:prstGeom>
          <a:solidFill>
            <a:srgbClr val="009900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6095" name="AutoShape 79"/>
          <p:cNvSpPr>
            <a:spLocks/>
          </p:cNvSpPr>
          <p:nvPr/>
        </p:nvSpPr>
        <p:spPr bwMode="auto">
          <a:xfrm>
            <a:off x="4533900" y="3865563"/>
            <a:ext cx="1300163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800"/>
              </a:spcBef>
            </a:pP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86096" name="AutoShape 80"/>
          <p:cNvSpPr>
            <a:spLocks/>
          </p:cNvSpPr>
          <p:nvPr/>
        </p:nvSpPr>
        <p:spPr bwMode="auto">
          <a:xfrm>
            <a:off x="6196013" y="3829050"/>
            <a:ext cx="1516062" cy="433388"/>
          </a:xfrm>
          <a:prstGeom prst="rightArrow">
            <a:avLst>
              <a:gd name="adj1" fmla="val 66667"/>
              <a:gd name="adj2" fmla="val 88491"/>
            </a:avLst>
          </a:prstGeom>
          <a:solidFill>
            <a:srgbClr val="009900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6097" name="AutoShape 81"/>
          <p:cNvSpPr>
            <a:spLocks/>
          </p:cNvSpPr>
          <p:nvPr/>
        </p:nvSpPr>
        <p:spPr bwMode="auto">
          <a:xfrm>
            <a:off x="6196013" y="3865563"/>
            <a:ext cx="1300162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800"/>
              </a:spcBef>
            </a:pP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86098" name="AutoShape 82"/>
          <p:cNvSpPr>
            <a:spLocks/>
          </p:cNvSpPr>
          <p:nvPr/>
        </p:nvSpPr>
        <p:spPr bwMode="auto">
          <a:xfrm>
            <a:off x="7910513" y="3829050"/>
            <a:ext cx="1517650" cy="433388"/>
          </a:xfrm>
          <a:prstGeom prst="rightArrow">
            <a:avLst>
              <a:gd name="adj1" fmla="val 66667"/>
              <a:gd name="adj2" fmla="val 88583"/>
            </a:avLst>
          </a:prstGeom>
          <a:solidFill>
            <a:srgbClr val="009900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6099" name="AutoShape 83"/>
          <p:cNvSpPr>
            <a:spLocks/>
          </p:cNvSpPr>
          <p:nvPr/>
        </p:nvSpPr>
        <p:spPr bwMode="auto">
          <a:xfrm>
            <a:off x="7910513" y="3865563"/>
            <a:ext cx="1301750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800"/>
              </a:spcBef>
            </a:pP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86100" name="AutoShape 84"/>
          <p:cNvSpPr>
            <a:spLocks/>
          </p:cNvSpPr>
          <p:nvPr/>
        </p:nvSpPr>
        <p:spPr bwMode="auto">
          <a:xfrm>
            <a:off x="9318625" y="9039225"/>
            <a:ext cx="3035300" cy="520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/>
          <a:lstStyle/>
          <a:p>
            <a:pPr algn="r" defTabSz="584200"/>
            <a:fld id="{E187E8B3-115E-46AA-B74B-F1E3DDD615B6}" type="slidenum">
              <a:rPr lang="en-US" sz="1400">
                <a:latin typeface="Helvetica Light" charset="0"/>
                <a:ea typeface="Helvetica Light" charset="0"/>
                <a:cs typeface="Helvetica Light" charset="0"/>
                <a:sym typeface="Helvetica Light" charset="0"/>
              </a:rPr>
              <a:pPr algn="r" defTabSz="584200"/>
              <a:t>83</a:t>
            </a:fld>
            <a:endParaRPr lang="en-US"/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8620160" presetClass="entr" presetSubtype="9898052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98620160" presetClass="entr" presetSubtype="9898039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78" grpId="0" animBg="1" autoUpdateAnimBg="0"/>
      <p:bldP spid="86079" grpId="0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AutoShape 1"/>
          <p:cNvSpPr>
            <a:spLocks/>
          </p:cNvSpPr>
          <p:nvPr/>
        </p:nvSpPr>
        <p:spPr bwMode="auto">
          <a:xfrm>
            <a:off x="433388" y="3197225"/>
            <a:ext cx="1409700" cy="4873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400"/>
              </a:spcBef>
            </a:pPr>
            <a:r>
              <a:rPr lang="en-US" sz="2300" b="1">
                <a:latin typeface="Arial" pitchFamily="34" charset="0"/>
                <a:cs typeface="Arial" pitchFamily="34" charset="0"/>
                <a:sym typeface="Arial" pitchFamily="34" charset="0"/>
              </a:rPr>
              <a:t>YOU</a:t>
            </a:r>
            <a:endParaRPr lang="en-US"/>
          </a:p>
        </p:txBody>
      </p:sp>
      <p:sp>
        <p:nvSpPr>
          <p:cNvPr id="88066" name="AutoShape 2"/>
          <p:cNvSpPr>
            <a:spLocks/>
          </p:cNvSpPr>
          <p:nvPr/>
        </p:nvSpPr>
        <p:spPr bwMode="auto">
          <a:xfrm>
            <a:off x="1751013" y="1712913"/>
            <a:ext cx="13004800" cy="7508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2400"/>
              </a:spcBef>
            </a:pPr>
            <a:r>
              <a:rPr lang="en-US" sz="4000" b="1" u="sng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Marketing Plan</a:t>
            </a:r>
            <a:endParaRPr lang="en-US"/>
          </a:p>
        </p:txBody>
      </p:sp>
      <p:pic>
        <p:nvPicPr>
          <p:cNvPr id="88067" name="Picture 3" descr="imag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52250" y="1498600"/>
            <a:ext cx="1352550" cy="1427163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pic>
        <p:nvPicPr>
          <p:cNvPr id="88068" name="Picture 4" descr="imag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98600"/>
            <a:ext cx="1352550" cy="1427163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sp>
        <p:nvSpPr>
          <p:cNvPr id="88069" name="AutoShape 5"/>
          <p:cNvSpPr>
            <a:spLocks/>
          </p:cNvSpPr>
          <p:nvPr/>
        </p:nvSpPr>
        <p:spPr bwMode="auto">
          <a:xfrm>
            <a:off x="487363" y="3033713"/>
            <a:ext cx="1300162" cy="7588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8070" name="AutoShape 6"/>
          <p:cNvSpPr>
            <a:spLocks/>
          </p:cNvSpPr>
          <p:nvPr/>
        </p:nvSpPr>
        <p:spPr bwMode="auto">
          <a:xfrm>
            <a:off x="433388" y="4389438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1A</a:t>
            </a:r>
            <a:endParaRPr lang="en-US"/>
          </a:p>
        </p:txBody>
      </p:sp>
      <p:sp>
        <p:nvSpPr>
          <p:cNvPr id="88071" name="AutoShape 7"/>
          <p:cNvSpPr>
            <a:spLocks/>
          </p:cNvSpPr>
          <p:nvPr/>
        </p:nvSpPr>
        <p:spPr bwMode="auto">
          <a:xfrm>
            <a:off x="487363" y="4425950"/>
            <a:ext cx="1300162" cy="757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4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4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cxnSp>
        <p:nvCxnSpPr>
          <p:cNvPr id="88072" name="AutoShape 8"/>
          <p:cNvCxnSpPr>
            <a:cxnSpLocks noChangeShapeType="1"/>
            <a:stCxn id="88069" idx="0"/>
            <a:endCxn id="88071" idx="0"/>
          </p:cNvCxnSpPr>
          <p:nvPr/>
        </p:nvCxnSpPr>
        <p:spPr bwMode="auto">
          <a:xfrm>
            <a:off x="1136650" y="3413125"/>
            <a:ext cx="0" cy="1390650"/>
          </a:xfrm>
          <a:prstGeom prst="straightConnector1">
            <a:avLst/>
          </a:prstGeom>
          <a:noFill/>
          <a:ln w="936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</p:cxnSp>
      <p:sp>
        <p:nvSpPr>
          <p:cNvPr id="88073" name="AutoShape 9"/>
          <p:cNvSpPr>
            <a:spLocks/>
          </p:cNvSpPr>
          <p:nvPr/>
        </p:nvSpPr>
        <p:spPr bwMode="auto">
          <a:xfrm>
            <a:off x="433388" y="5167313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$285</a:t>
            </a:r>
            <a:endParaRPr lang="en-US"/>
          </a:p>
        </p:txBody>
      </p:sp>
      <p:sp>
        <p:nvSpPr>
          <p:cNvPr id="88074" name="AutoShape 10"/>
          <p:cNvSpPr>
            <a:spLocks/>
          </p:cNvSpPr>
          <p:nvPr/>
        </p:nvSpPr>
        <p:spPr bwMode="auto">
          <a:xfrm>
            <a:off x="2076450" y="4389438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1A</a:t>
            </a:r>
            <a:endParaRPr lang="en-US"/>
          </a:p>
        </p:txBody>
      </p:sp>
      <p:sp>
        <p:nvSpPr>
          <p:cNvPr id="88075" name="AutoShape 11"/>
          <p:cNvSpPr>
            <a:spLocks/>
          </p:cNvSpPr>
          <p:nvPr/>
        </p:nvSpPr>
        <p:spPr bwMode="auto">
          <a:xfrm>
            <a:off x="2132013" y="4425950"/>
            <a:ext cx="1300162" cy="757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4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4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8076" name="AutoShape 12"/>
          <p:cNvSpPr>
            <a:spLocks/>
          </p:cNvSpPr>
          <p:nvPr/>
        </p:nvSpPr>
        <p:spPr bwMode="auto">
          <a:xfrm>
            <a:off x="2185988" y="4732338"/>
            <a:ext cx="1192212" cy="4111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500"/>
              </a:spcBef>
            </a:pP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Activated By</a:t>
            </a:r>
            <a:b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88077" name="AutoShape 13"/>
          <p:cNvSpPr>
            <a:spLocks/>
          </p:cNvSpPr>
          <p:nvPr/>
        </p:nvSpPr>
        <p:spPr bwMode="auto">
          <a:xfrm>
            <a:off x="2076450" y="5167313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$285</a:t>
            </a:r>
            <a:endParaRPr lang="en-US"/>
          </a:p>
        </p:txBody>
      </p:sp>
      <p:sp>
        <p:nvSpPr>
          <p:cNvPr id="88078" name="Line 14"/>
          <p:cNvSpPr>
            <a:spLocks noChangeShapeType="1"/>
          </p:cNvSpPr>
          <p:nvPr/>
        </p:nvSpPr>
        <p:spPr bwMode="auto">
          <a:xfrm>
            <a:off x="1136650" y="5672138"/>
            <a:ext cx="3175" cy="2925762"/>
          </a:xfrm>
          <a:prstGeom prst="line">
            <a:avLst/>
          </a:prstGeom>
          <a:noFill/>
          <a:ln w="38160" cap="flat" cmpd="sng">
            <a:solidFill>
              <a:srgbClr val="008000"/>
            </a:solidFill>
            <a:prstDash val="lg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8079" name="AutoShape 15"/>
          <p:cNvSpPr>
            <a:spLocks/>
          </p:cNvSpPr>
          <p:nvPr/>
        </p:nvSpPr>
        <p:spPr bwMode="auto">
          <a:xfrm>
            <a:off x="523875" y="4732338"/>
            <a:ext cx="1192213" cy="4111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500"/>
              </a:spcBef>
            </a:pP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Activated By</a:t>
            </a:r>
            <a:b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88080" name="AutoShape 16"/>
          <p:cNvSpPr>
            <a:spLocks/>
          </p:cNvSpPr>
          <p:nvPr/>
        </p:nvSpPr>
        <p:spPr bwMode="auto">
          <a:xfrm>
            <a:off x="3721100" y="4389438"/>
            <a:ext cx="1408113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2A</a:t>
            </a:r>
            <a:endParaRPr lang="en-US"/>
          </a:p>
        </p:txBody>
      </p:sp>
      <p:sp>
        <p:nvSpPr>
          <p:cNvPr id="88081" name="AutoShape 17"/>
          <p:cNvSpPr>
            <a:spLocks/>
          </p:cNvSpPr>
          <p:nvPr/>
        </p:nvSpPr>
        <p:spPr bwMode="auto">
          <a:xfrm>
            <a:off x="3775075" y="4425950"/>
            <a:ext cx="1300163" cy="757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4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4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8082" name="AutoShape 18"/>
          <p:cNvSpPr>
            <a:spLocks/>
          </p:cNvSpPr>
          <p:nvPr/>
        </p:nvSpPr>
        <p:spPr bwMode="auto">
          <a:xfrm>
            <a:off x="3721100" y="5167313"/>
            <a:ext cx="1408113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$570</a:t>
            </a:r>
            <a:endParaRPr lang="en-US"/>
          </a:p>
        </p:txBody>
      </p:sp>
      <p:sp>
        <p:nvSpPr>
          <p:cNvPr id="88083" name="AutoShape 19"/>
          <p:cNvSpPr>
            <a:spLocks/>
          </p:cNvSpPr>
          <p:nvPr/>
        </p:nvSpPr>
        <p:spPr bwMode="auto">
          <a:xfrm>
            <a:off x="5400675" y="4389438"/>
            <a:ext cx="1408113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3A</a:t>
            </a:r>
            <a:endParaRPr lang="en-US"/>
          </a:p>
        </p:txBody>
      </p:sp>
      <p:sp>
        <p:nvSpPr>
          <p:cNvPr id="88084" name="AutoShape 20"/>
          <p:cNvSpPr>
            <a:spLocks/>
          </p:cNvSpPr>
          <p:nvPr/>
        </p:nvSpPr>
        <p:spPr bwMode="auto">
          <a:xfrm>
            <a:off x="5454650" y="4425950"/>
            <a:ext cx="1300163" cy="757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4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4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8085" name="AutoShape 21"/>
          <p:cNvSpPr>
            <a:spLocks/>
          </p:cNvSpPr>
          <p:nvPr/>
        </p:nvSpPr>
        <p:spPr bwMode="auto">
          <a:xfrm>
            <a:off x="5400675" y="5167313"/>
            <a:ext cx="1408113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$855</a:t>
            </a:r>
            <a:endParaRPr lang="en-US"/>
          </a:p>
        </p:txBody>
      </p:sp>
      <p:sp>
        <p:nvSpPr>
          <p:cNvPr id="88086" name="AutoShape 22"/>
          <p:cNvSpPr>
            <a:spLocks/>
          </p:cNvSpPr>
          <p:nvPr/>
        </p:nvSpPr>
        <p:spPr bwMode="auto">
          <a:xfrm>
            <a:off x="7097713" y="4389438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4A</a:t>
            </a:r>
            <a:endParaRPr lang="en-US"/>
          </a:p>
        </p:txBody>
      </p:sp>
      <p:sp>
        <p:nvSpPr>
          <p:cNvPr id="88087" name="AutoShape 23"/>
          <p:cNvSpPr>
            <a:spLocks/>
          </p:cNvSpPr>
          <p:nvPr/>
        </p:nvSpPr>
        <p:spPr bwMode="auto">
          <a:xfrm>
            <a:off x="7153275" y="4425950"/>
            <a:ext cx="1300163" cy="757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4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4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8088" name="AutoShape 24"/>
          <p:cNvSpPr>
            <a:spLocks/>
          </p:cNvSpPr>
          <p:nvPr/>
        </p:nvSpPr>
        <p:spPr bwMode="auto">
          <a:xfrm>
            <a:off x="7097713" y="5167313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$1140</a:t>
            </a:r>
            <a:endParaRPr lang="en-US"/>
          </a:p>
        </p:txBody>
      </p:sp>
      <p:sp>
        <p:nvSpPr>
          <p:cNvPr id="88089" name="AutoShape 25"/>
          <p:cNvSpPr>
            <a:spLocks/>
          </p:cNvSpPr>
          <p:nvPr/>
        </p:nvSpPr>
        <p:spPr bwMode="auto">
          <a:xfrm>
            <a:off x="8796338" y="4389438"/>
            <a:ext cx="1408112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5A</a:t>
            </a:r>
            <a:endParaRPr lang="en-US"/>
          </a:p>
        </p:txBody>
      </p:sp>
      <p:sp>
        <p:nvSpPr>
          <p:cNvPr id="88090" name="AutoShape 26"/>
          <p:cNvSpPr>
            <a:spLocks/>
          </p:cNvSpPr>
          <p:nvPr/>
        </p:nvSpPr>
        <p:spPr bwMode="auto">
          <a:xfrm>
            <a:off x="8850313" y="4425950"/>
            <a:ext cx="1300162" cy="757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4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4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8091" name="AutoShape 27"/>
          <p:cNvSpPr>
            <a:spLocks/>
          </p:cNvSpPr>
          <p:nvPr/>
        </p:nvSpPr>
        <p:spPr bwMode="auto">
          <a:xfrm>
            <a:off x="8796338" y="5167313"/>
            <a:ext cx="1408112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$1425</a:t>
            </a:r>
            <a:endParaRPr lang="en-US"/>
          </a:p>
        </p:txBody>
      </p:sp>
      <p:sp>
        <p:nvSpPr>
          <p:cNvPr id="88092" name="AutoShape 28"/>
          <p:cNvSpPr>
            <a:spLocks/>
          </p:cNvSpPr>
          <p:nvPr/>
        </p:nvSpPr>
        <p:spPr bwMode="auto">
          <a:xfrm>
            <a:off x="10529888" y="4389438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6A</a:t>
            </a:r>
            <a:endParaRPr lang="en-US"/>
          </a:p>
        </p:txBody>
      </p:sp>
      <p:sp>
        <p:nvSpPr>
          <p:cNvPr id="88093" name="AutoShape 29"/>
          <p:cNvSpPr>
            <a:spLocks/>
          </p:cNvSpPr>
          <p:nvPr/>
        </p:nvSpPr>
        <p:spPr bwMode="auto">
          <a:xfrm>
            <a:off x="10583863" y="4425950"/>
            <a:ext cx="1301750" cy="7572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4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4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908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8094" name="AutoShape 30"/>
          <p:cNvSpPr>
            <a:spLocks/>
          </p:cNvSpPr>
          <p:nvPr/>
        </p:nvSpPr>
        <p:spPr bwMode="auto">
          <a:xfrm>
            <a:off x="10529888" y="5167313"/>
            <a:ext cx="1409700" cy="5349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$1710</a:t>
            </a:r>
            <a:endParaRPr lang="en-US"/>
          </a:p>
        </p:txBody>
      </p:sp>
      <p:sp>
        <p:nvSpPr>
          <p:cNvPr id="88095" name="AutoShape 31"/>
          <p:cNvSpPr>
            <a:spLocks/>
          </p:cNvSpPr>
          <p:nvPr/>
        </p:nvSpPr>
        <p:spPr bwMode="auto">
          <a:xfrm>
            <a:off x="5454650" y="4732338"/>
            <a:ext cx="1282700" cy="4111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500"/>
              </a:spcBef>
            </a:pP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Activated By</a:t>
            </a:r>
            <a:b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 11</a:t>
            </a:r>
            <a:endParaRPr lang="en-US"/>
          </a:p>
        </p:txBody>
      </p:sp>
      <p:sp>
        <p:nvSpPr>
          <p:cNvPr id="88096" name="AutoShape 32"/>
          <p:cNvSpPr>
            <a:spLocks/>
          </p:cNvSpPr>
          <p:nvPr/>
        </p:nvSpPr>
        <p:spPr bwMode="auto">
          <a:xfrm>
            <a:off x="3829050" y="4732338"/>
            <a:ext cx="1192213" cy="4111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500"/>
              </a:spcBef>
            </a:pP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Activated By</a:t>
            </a:r>
            <a:b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88097" name="AutoShape 33"/>
          <p:cNvSpPr>
            <a:spLocks/>
          </p:cNvSpPr>
          <p:nvPr/>
        </p:nvSpPr>
        <p:spPr bwMode="auto">
          <a:xfrm>
            <a:off x="7170738" y="4732338"/>
            <a:ext cx="1282700" cy="4111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500"/>
              </a:spcBef>
            </a:pP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Activated By</a:t>
            </a:r>
            <a:b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 21</a:t>
            </a:r>
            <a:endParaRPr lang="en-US"/>
          </a:p>
        </p:txBody>
      </p:sp>
      <p:sp>
        <p:nvSpPr>
          <p:cNvPr id="88098" name="AutoShape 34"/>
          <p:cNvSpPr>
            <a:spLocks/>
          </p:cNvSpPr>
          <p:nvPr/>
        </p:nvSpPr>
        <p:spPr bwMode="auto">
          <a:xfrm>
            <a:off x="8867775" y="4732338"/>
            <a:ext cx="1282700" cy="4111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500"/>
              </a:spcBef>
            </a:pP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Activated By</a:t>
            </a:r>
            <a:b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 51</a:t>
            </a:r>
            <a:endParaRPr lang="en-US"/>
          </a:p>
        </p:txBody>
      </p:sp>
      <p:sp>
        <p:nvSpPr>
          <p:cNvPr id="88099" name="AutoShape 35"/>
          <p:cNvSpPr>
            <a:spLocks/>
          </p:cNvSpPr>
          <p:nvPr/>
        </p:nvSpPr>
        <p:spPr bwMode="auto">
          <a:xfrm>
            <a:off x="10548938" y="4732338"/>
            <a:ext cx="1390650" cy="4111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500"/>
              </a:spcBef>
            </a:pP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Activated By</a:t>
            </a:r>
            <a:b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</a:br>
            <a:r>
              <a:rPr lang="en-US" sz="9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 101</a:t>
            </a:r>
            <a:endParaRPr lang="en-US"/>
          </a:p>
        </p:txBody>
      </p:sp>
      <p:cxnSp>
        <p:nvCxnSpPr>
          <p:cNvPr id="88100" name="AutoShape 36"/>
          <p:cNvCxnSpPr>
            <a:cxnSpLocks noChangeShapeType="1"/>
            <a:stCxn id="88069" idx="0"/>
            <a:endCxn id="88075" idx="0"/>
          </p:cNvCxnSpPr>
          <p:nvPr/>
        </p:nvCxnSpPr>
        <p:spPr bwMode="auto">
          <a:xfrm>
            <a:off x="1136650" y="3413125"/>
            <a:ext cx="1644650" cy="1390650"/>
          </a:xfrm>
          <a:prstGeom prst="straightConnector1">
            <a:avLst/>
          </a:prstGeom>
          <a:noFill/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</p:cxnSp>
      <p:cxnSp>
        <p:nvCxnSpPr>
          <p:cNvPr id="88101" name="AutoShape 37"/>
          <p:cNvCxnSpPr>
            <a:cxnSpLocks noChangeShapeType="1"/>
            <a:stCxn id="88069" idx="0"/>
            <a:endCxn id="88081" idx="0"/>
          </p:cNvCxnSpPr>
          <p:nvPr/>
        </p:nvCxnSpPr>
        <p:spPr bwMode="auto">
          <a:xfrm>
            <a:off x="1136650" y="3413125"/>
            <a:ext cx="3287713" cy="1390650"/>
          </a:xfrm>
          <a:prstGeom prst="straightConnector1">
            <a:avLst/>
          </a:prstGeom>
          <a:noFill/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</p:cxnSp>
      <p:cxnSp>
        <p:nvCxnSpPr>
          <p:cNvPr id="88102" name="AutoShape 38"/>
          <p:cNvCxnSpPr>
            <a:cxnSpLocks noChangeShapeType="1"/>
            <a:stCxn id="88069" idx="0"/>
            <a:endCxn id="88084" idx="0"/>
          </p:cNvCxnSpPr>
          <p:nvPr/>
        </p:nvCxnSpPr>
        <p:spPr bwMode="auto">
          <a:xfrm>
            <a:off x="1136650" y="3413125"/>
            <a:ext cx="4967288" cy="1390650"/>
          </a:xfrm>
          <a:prstGeom prst="straightConnector1">
            <a:avLst/>
          </a:prstGeom>
          <a:noFill/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</p:cxnSp>
      <p:cxnSp>
        <p:nvCxnSpPr>
          <p:cNvPr id="88103" name="AutoShape 39"/>
          <p:cNvCxnSpPr>
            <a:cxnSpLocks noChangeShapeType="1"/>
            <a:stCxn id="88069" idx="0"/>
            <a:endCxn id="88087" idx="0"/>
          </p:cNvCxnSpPr>
          <p:nvPr/>
        </p:nvCxnSpPr>
        <p:spPr bwMode="auto">
          <a:xfrm>
            <a:off x="1136650" y="3413125"/>
            <a:ext cx="6665913" cy="1390650"/>
          </a:xfrm>
          <a:prstGeom prst="straightConnector1">
            <a:avLst/>
          </a:prstGeom>
          <a:noFill/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</p:cxnSp>
      <p:cxnSp>
        <p:nvCxnSpPr>
          <p:cNvPr id="88104" name="AutoShape 40"/>
          <p:cNvCxnSpPr>
            <a:cxnSpLocks noChangeShapeType="1"/>
            <a:stCxn id="88069" idx="0"/>
            <a:endCxn id="88090" idx="0"/>
          </p:cNvCxnSpPr>
          <p:nvPr/>
        </p:nvCxnSpPr>
        <p:spPr bwMode="auto">
          <a:xfrm>
            <a:off x="1136650" y="3413125"/>
            <a:ext cx="8362950" cy="1390650"/>
          </a:xfrm>
          <a:prstGeom prst="straightConnector1">
            <a:avLst/>
          </a:prstGeom>
          <a:noFill/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</p:cxnSp>
      <p:cxnSp>
        <p:nvCxnSpPr>
          <p:cNvPr id="88105" name="AutoShape 41"/>
          <p:cNvCxnSpPr>
            <a:cxnSpLocks noChangeShapeType="1"/>
            <a:stCxn id="88069" idx="0"/>
            <a:endCxn id="88093" idx="0"/>
          </p:cNvCxnSpPr>
          <p:nvPr/>
        </p:nvCxnSpPr>
        <p:spPr bwMode="auto">
          <a:xfrm>
            <a:off x="1136650" y="3413125"/>
            <a:ext cx="10098088" cy="1390650"/>
          </a:xfrm>
          <a:prstGeom prst="straightConnector1">
            <a:avLst/>
          </a:prstGeom>
          <a:noFill/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</p:cxnSp>
      <p:sp>
        <p:nvSpPr>
          <p:cNvPr id="88106" name="Line 42"/>
          <p:cNvSpPr>
            <a:spLocks noChangeShapeType="1"/>
          </p:cNvSpPr>
          <p:nvPr/>
        </p:nvSpPr>
        <p:spPr bwMode="auto">
          <a:xfrm>
            <a:off x="2779713" y="5672138"/>
            <a:ext cx="4762" cy="2925762"/>
          </a:xfrm>
          <a:prstGeom prst="line">
            <a:avLst/>
          </a:prstGeom>
          <a:noFill/>
          <a:ln w="38160" cap="flat" cmpd="sng">
            <a:solidFill>
              <a:srgbClr val="008000"/>
            </a:solidFill>
            <a:prstDash val="lg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8107" name="AutoShape 43"/>
          <p:cNvSpPr>
            <a:spLocks/>
          </p:cNvSpPr>
          <p:nvPr/>
        </p:nvSpPr>
        <p:spPr bwMode="auto">
          <a:xfrm>
            <a:off x="271463" y="8870950"/>
            <a:ext cx="1733550" cy="5349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8 Points</a:t>
            </a:r>
            <a:endParaRPr lang="en-US"/>
          </a:p>
        </p:txBody>
      </p:sp>
      <p:sp>
        <p:nvSpPr>
          <p:cNvPr id="88108" name="AutoShape 44"/>
          <p:cNvSpPr>
            <a:spLocks/>
          </p:cNvSpPr>
          <p:nvPr/>
        </p:nvSpPr>
        <p:spPr bwMode="auto">
          <a:xfrm>
            <a:off x="1914525" y="8870950"/>
            <a:ext cx="1770063" cy="5349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8 Points</a:t>
            </a:r>
            <a:endParaRPr lang="en-US"/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3540125" y="8437563"/>
            <a:ext cx="1733550" cy="534987"/>
            <a:chOff x="0" y="0"/>
            <a:chExt cx="137" cy="43"/>
          </a:xfrm>
        </p:grpSpPr>
        <p:sp>
          <p:nvSpPr>
            <p:cNvPr id="88110" name="AutoShape 46"/>
            <p:cNvSpPr>
              <a:spLocks/>
            </p:cNvSpPr>
            <p:nvPr/>
          </p:nvSpPr>
          <p:spPr bwMode="auto">
            <a:xfrm>
              <a:off x="0" y="0"/>
              <a:ext cx="137" cy="4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0" tIns="0" rIns="0" bIns="0"/>
            <a:lstStyle/>
            <a:p>
              <a:pPr defTabSz="914400">
                <a:spcBef>
                  <a:spcPts val="1600"/>
                </a:spcBef>
              </a:pPr>
              <a:endParaRPr lang="en-US" sz="3600"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88111" name="AutoShape 47"/>
            <p:cNvSpPr>
              <a:spLocks/>
            </p:cNvSpPr>
            <p:nvPr/>
          </p:nvSpPr>
          <p:spPr bwMode="auto">
            <a:xfrm>
              <a:off x="0" y="0"/>
              <a:ext cx="137" cy="4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63500" tIns="63500" rIns="63500" bIns="63500"/>
            <a:lstStyle/>
            <a:p>
              <a:pPr defTabSz="914400">
                <a:spcBef>
                  <a:spcPts val="1600"/>
                </a:spcBef>
              </a:pPr>
              <a:r>
                <a:rPr lang="en-US" sz="2600" b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7 Points</a:t>
              </a:r>
              <a:endParaRPr lang="en-US"/>
            </a:p>
          </p:txBody>
        </p:sp>
      </p:grpSp>
      <p:grpSp>
        <p:nvGrpSpPr>
          <p:cNvPr id="3" name="Group 48"/>
          <p:cNvGrpSpPr>
            <a:grpSpLocks/>
          </p:cNvGrpSpPr>
          <p:nvPr/>
        </p:nvGrpSpPr>
        <p:grpSpPr bwMode="auto">
          <a:xfrm>
            <a:off x="5219700" y="8021638"/>
            <a:ext cx="1733550" cy="534987"/>
            <a:chOff x="0" y="0"/>
            <a:chExt cx="137" cy="43"/>
          </a:xfrm>
        </p:grpSpPr>
        <p:sp>
          <p:nvSpPr>
            <p:cNvPr id="88113" name="AutoShape 49"/>
            <p:cNvSpPr>
              <a:spLocks/>
            </p:cNvSpPr>
            <p:nvPr/>
          </p:nvSpPr>
          <p:spPr bwMode="auto">
            <a:xfrm>
              <a:off x="0" y="0"/>
              <a:ext cx="137" cy="4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0" tIns="0" rIns="0" bIns="0"/>
            <a:lstStyle/>
            <a:p>
              <a:pPr defTabSz="914400">
                <a:spcBef>
                  <a:spcPts val="1600"/>
                </a:spcBef>
              </a:pPr>
              <a:endParaRPr lang="en-US" sz="3600"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88114" name="AutoShape 50"/>
            <p:cNvSpPr>
              <a:spLocks/>
            </p:cNvSpPr>
            <p:nvPr/>
          </p:nvSpPr>
          <p:spPr bwMode="auto">
            <a:xfrm>
              <a:off x="0" y="0"/>
              <a:ext cx="137" cy="4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63500" tIns="63500" rIns="63500" bIns="63500"/>
            <a:lstStyle/>
            <a:p>
              <a:pPr defTabSz="914400">
                <a:spcBef>
                  <a:spcPts val="1600"/>
                </a:spcBef>
              </a:pPr>
              <a:r>
                <a:rPr lang="en-US" sz="2600" b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6 Points</a:t>
              </a:r>
              <a:endParaRPr lang="en-US"/>
            </a:p>
          </p:txBody>
        </p:sp>
      </p:grpSp>
      <p:grpSp>
        <p:nvGrpSpPr>
          <p:cNvPr id="4" name="Group 51"/>
          <p:cNvGrpSpPr>
            <a:grpSpLocks/>
          </p:cNvGrpSpPr>
          <p:nvPr/>
        </p:nvGrpSpPr>
        <p:grpSpPr bwMode="auto">
          <a:xfrm>
            <a:off x="6935788" y="7588250"/>
            <a:ext cx="1733550" cy="534988"/>
            <a:chOff x="0" y="0"/>
            <a:chExt cx="137" cy="43"/>
          </a:xfrm>
        </p:grpSpPr>
        <p:sp>
          <p:nvSpPr>
            <p:cNvPr id="88116" name="AutoShape 52"/>
            <p:cNvSpPr>
              <a:spLocks/>
            </p:cNvSpPr>
            <p:nvPr/>
          </p:nvSpPr>
          <p:spPr bwMode="auto">
            <a:xfrm>
              <a:off x="0" y="0"/>
              <a:ext cx="137" cy="4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0" tIns="0" rIns="0" bIns="0"/>
            <a:lstStyle/>
            <a:p>
              <a:pPr defTabSz="914400">
                <a:spcBef>
                  <a:spcPts val="1600"/>
                </a:spcBef>
              </a:pPr>
              <a:endParaRPr lang="en-US" sz="3600"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88117" name="AutoShape 53"/>
            <p:cNvSpPr>
              <a:spLocks/>
            </p:cNvSpPr>
            <p:nvPr/>
          </p:nvSpPr>
          <p:spPr bwMode="auto">
            <a:xfrm>
              <a:off x="0" y="0"/>
              <a:ext cx="137" cy="4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63500" tIns="63500" rIns="63500" bIns="63500"/>
            <a:lstStyle/>
            <a:p>
              <a:pPr defTabSz="914400">
                <a:spcBef>
                  <a:spcPts val="1600"/>
                </a:spcBef>
              </a:pPr>
              <a:r>
                <a:rPr lang="en-US" sz="2600" b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5 Points</a:t>
              </a:r>
              <a:endParaRPr lang="en-US"/>
            </a:p>
          </p:txBody>
        </p:sp>
      </p:grpSp>
      <p:grpSp>
        <p:nvGrpSpPr>
          <p:cNvPr id="5" name="Group 54"/>
          <p:cNvGrpSpPr>
            <a:grpSpLocks/>
          </p:cNvGrpSpPr>
          <p:nvPr/>
        </p:nvGrpSpPr>
        <p:grpSpPr bwMode="auto">
          <a:xfrm>
            <a:off x="8634413" y="7153275"/>
            <a:ext cx="1733550" cy="533400"/>
            <a:chOff x="0" y="0"/>
            <a:chExt cx="137" cy="42"/>
          </a:xfrm>
        </p:grpSpPr>
        <p:sp>
          <p:nvSpPr>
            <p:cNvPr id="88119" name="AutoShape 55"/>
            <p:cNvSpPr>
              <a:spLocks/>
            </p:cNvSpPr>
            <p:nvPr/>
          </p:nvSpPr>
          <p:spPr bwMode="auto">
            <a:xfrm>
              <a:off x="0" y="0"/>
              <a:ext cx="137" cy="4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0" tIns="0" rIns="0" bIns="0"/>
            <a:lstStyle/>
            <a:p>
              <a:pPr defTabSz="914400">
                <a:spcBef>
                  <a:spcPts val="1600"/>
                </a:spcBef>
              </a:pPr>
              <a:endParaRPr lang="en-US" sz="3600"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88120" name="AutoShape 56"/>
            <p:cNvSpPr>
              <a:spLocks/>
            </p:cNvSpPr>
            <p:nvPr/>
          </p:nvSpPr>
          <p:spPr bwMode="auto">
            <a:xfrm>
              <a:off x="0" y="0"/>
              <a:ext cx="137" cy="4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63500" tIns="63500" rIns="63500" bIns="63500"/>
            <a:lstStyle/>
            <a:p>
              <a:pPr defTabSz="914400">
                <a:spcBef>
                  <a:spcPts val="1600"/>
                </a:spcBef>
              </a:pPr>
              <a:r>
                <a:rPr lang="en-US" sz="2600" b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4 Points</a:t>
              </a:r>
              <a:endParaRPr lang="en-US"/>
            </a:p>
          </p:txBody>
        </p:sp>
      </p:grpSp>
      <p:sp>
        <p:nvSpPr>
          <p:cNvPr id="88121" name="Line 57"/>
          <p:cNvSpPr>
            <a:spLocks noChangeShapeType="1"/>
          </p:cNvSpPr>
          <p:nvPr/>
        </p:nvSpPr>
        <p:spPr bwMode="auto">
          <a:xfrm>
            <a:off x="5292725" y="4443413"/>
            <a:ext cx="0" cy="4875212"/>
          </a:xfrm>
          <a:prstGeom prst="line">
            <a:avLst/>
          </a:prstGeom>
          <a:noFill/>
          <a:ln w="9360" cap="flat" cmpd="sng">
            <a:solidFill>
              <a:srgbClr val="000066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8122" name="Line 58"/>
          <p:cNvSpPr>
            <a:spLocks noChangeShapeType="1"/>
          </p:cNvSpPr>
          <p:nvPr/>
        </p:nvSpPr>
        <p:spPr bwMode="auto">
          <a:xfrm>
            <a:off x="6972300" y="4443413"/>
            <a:ext cx="0" cy="4875212"/>
          </a:xfrm>
          <a:prstGeom prst="line">
            <a:avLst/>
          </a:prstGeom>
          <a:noFill/>
          <a:ln w="9360" cap="flat" cmpd="sng">
            <a:solidFill>
              <a:srgbClr val="000066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8123" name="Line 59"/>
          <p:cNvSpPr>
            <a:spLocks noChangeShapeType="1"/>
          </p:cNvSpPr>
          <p:nvPr/>
        </p:nvSpPr>
        <p:spPr bwMode="auto">
          <a:xfrm>
            <a:off x="8669338" y="4441825"/>
            <a:ext cx="1587" cy="4876800"/>
          </a:xfrm>
          <a:prstGeom prst="line">
            <a:avLst/>
          </a:prstGeom>
          <a:noFill/>
          <a:ln w="9360" cap="flat" cmpd="sng">
            <a:solidFill>
              <a:srgbClr val="000066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8124" name="Line 60"/>
          <p:cNvSpPr>
            <a:spLocks noChangeShapeType="1"/>
          </p:cNvSpPr>
          <p:nvPr/>
        </p:nvSpPr>
        <p:spPr bwMode="auto">
          <a:xfrm>
            <a:off x="10385425" y="4441825"/>
            <a:ext cx="1588" cy="4876800"/>
          </a:xfrm>
          <a:prstGeom prst="line">
            <a:avLst/>
          </a:prstGeom>
          <a:noFill/>
          <a:ln w="9360" cap="flat" cmpd="sng">
            <a:solidFill>
              <a:srgbClr val="000066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6" name="Group 61"/>
          <p:cNvGrpSpPr>
            <a:grpSpLocks/>
          </p:cNvGrpSpPr>
          <p:nvPr/>
        </p:nvGrpSpPr>
        <p:grpSpPr bwMode="auto">
          <a:xfrm>
            <a:off x="10404475" y="6704013"/>
            <a:ext cx="1733550" cy="533400"/>
            <a:chOff x="0" y="0"/>
            <a:chExt cx="137" cy="42"/>
          </a:xfrm>
        </p:grpSpPr>
        <p:sp>
          <p:nvSpPr>
            <p:cNvPr id="88126" name="AutoShape 62"/>
            <p:cNvSpPr>
              <a:spLocks/>
            </p:cNvSpPr>
            <p:nvPr/>
          </p:nvSpPr>
          <p:spPr bwMode="auto">
            <a:xfrm>
              <a:off x="0" y="0"/>
              <a:ext cx="137" cy="4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0" tIns="0" rIns="0" bIns="0"/>
            <a:lstStyle/>
            <a:p>
              <a:pPr defTabSz="914400">
                <a:spcBef>
                  <a:spcPts val="1600"/>
                </a:spcBef>
              </a:pPr>
              <a:endParaRPr lang="en-US" sz="3600">
                <a:latin typeface="Helvetica Light" charset="0"/>
                <a:ea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88127" name="AutoShape 63"/>
            <p:cNvSpPr>
              <a:spLocks/>
            </p:cNvSpPr>
            <p:nvPr/>
          </p:nvSpPr>
          <p:spPr bwMode="auto">
            <a:xfrm>
              <a:off x="0" y="0"/>
              <a:ext cx="137" cy="4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63500" tIns="63500" rIns="63500" bIns="63500"/>
            <a:lstStyle/>
            <a:p>
              <a:pPr defTabSz="914400">
                <a:spcBef>
                  <a:spcPts val="1600"/>
                </a:spcBef>
              </a:pPr>
              <a:r>
                <a:rPr lang="en-US" sz="2600" b="1">
                  <a:solidFill>
                    <a:srgbClr val="008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3 Points</a:t>
              </a:r>
              <a:endParaRPr lang="en-US"/>
            </a:p>
          </p:txBody>
        </p:sp>
      </p:grpSp>
      <p:sp>
        <p:nvSpPr>
          <p:cNvPr id="88128" name="Line 64"/>
          <p:cNvSpPr>
            <a:spLocks noChangeShapeType="1"/>
          </p:cNvSpPr>
          <p:nvPr/>
        </p:nvSpPr>
        <p:spPr bwMode="auto">
          <a:xfrm>
            <a:off x="11271250" y="5635625"/>
            <a:ext cx="1588" cy="974725"/>
          </a:xfrm>
          <a:prstGeom prst="line">
            <a:avLst/>
          </a:prstGeom>
          <a:noFill/>
          <a:ln w="38160" cap="flat" cmpd="sng">
            <a:solidFill>
              <a:srgbClr val="008000"/>
            </a:solidFill>
            <a:prstDash val="lg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8129" name="Line 65"/>
          <p:cNvSpPr>
            <a:spLocks noChangeShapeType="1"/>
          </p:cNvSpPr>
          <p:nvPr/>
        </p:nvSpPr>
        <p:spPr bwMode="auto">
          <a:xfrm>
            <a:off x="3119438" y="9404350"/>
            <a:ext cx="5006975" cy="4176713"/>
          </a:xfrm>
          <a:prstGeom prst="line">
            <a:avLst/>
          </a:prstGeom>
          <a:noFill/>
          <a:ln w="38160" cap="flat" cmpd="sng">
            <a:solidFill>
              <a:srgbClr val="000000"/>
            </a:solidFill>
            <a:prstDash val="sysDot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8130" name="Line 66"/>
          <p:cNvSpPr>
            <a:spLocks noChangeShapeType="1"/>
          </p:cNvSpPr>
          <p:nvPr/>
        </p:nvSpPr>
        <p:spPr bwMode="auto">
          <a:xfrm>
            <a:off x="4735513" y="8972550"/>
            <a:ext cx="4178300" cy="3370263"/>
          </a:xfrm>
          <a:prstGeom prst="line">
            <a:avLst/>
          </a:prstGeom>
          <a:noFill/>
          <a:ln w="38160" cap="flat" cmpd="sng">
            <a:solidFill>
              <a:srgbClr val="000000"/>
            </a:solidFill>
            <a:prstDash val="sysDot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8131" name="Line 67"/>
          <p:cNvSpPr>
            <a:spLocks noChangeShapeType="1"/>
          </p:cNvSpPr>
          <p:nvPr/>
        </p:nvSpPr>
        <p:spPr bwMode="auto">
          <a:xfrm>
            <a:off x="6435725" y="8555038"/>
            <a:ext cx="3322638" cy="2540000"/>
          </a:xfrm>
          <a:prstGeom prst="line">
            <a:avLst/>
          </a:prstGeom>
          <a:noFill/>
          <a:ln w="38160" cap="flat" cmpd="sng">
            <a:solidFill>
              <a:srgbClr val="000000"/>
            </a:solidFill>
            <a:prstDash val="sysDot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8132" name="Line 68"/>
          <p:cNvSpPr>
            <a:spLocks noChangeShapeType="1"/>
          </p:cNvSpPr>
          <p:nvPr/>
        </p:nvSpPr>
        <p:spPr bwMode="auto">
          <a:xfrm>
            <a:off x="8186738" y="8123238"/>
            <a:ext cx="2432050" cy="1679575"/>
          </a:xfrm>
          <a:prstGeom prst="line">
            <a:avLst/>
          </a:prstGeom>
          <a:noFill/>
          <a:ln w="38160" cap="flat" cmpd="sng">
            <a:solidFill>
              <a:srgbClr val="000000"/>
            </a:solidFill>
            <a:prstDash val="sysDot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8133" name="Line 69"/>
          <p:cNvSpPr>
            <a:spLocks noChangeShapeType="1"/>
          </p:cNvSpPr>
          <p:nvPr/>
        </p:nvSpPr>
        <p:spPr bwMode="auto">
          <a:xfrm>
            <a:off x="9975850" y="7686675"/>
            <a:ext cx="1492250" cy="836613"/>
          </a:xfrm>
          <a:prstGeom prst="line">
            <a:avLst/>
          </a:prstGeom>
          <a:noFill/>
          <a:ln w="38160" cap="flat" cmpd="sng">
            <a:solidFill>
              <a:srgbClr val="000000"/>
            </a:solidFill>
            <a:prstDash val="sysDot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8134" name="Line 70"/>
          <p:cNvSpPr>
            <a:spLocks noChangeShapeType="1"/>
          </p:cNvSpPr>
          <p:nvPr/>
        </p:nvSpPr>
        <p:spPr bwMode="auto">
          <a:xfrm>
            <a:off x="12138025" y="7142163"/>
            <a:ext cx="214313" cy="42862"/>
          </a:xfrm>
          <a:prstGeom prst="line">
            <a:avLst/>
          </a:prstGeom>
          <a:noFill/>
          <a:ln w="38160" cap="flat" cmpd="sng">
            <a:solidFill>
              <a:srgbClr val="000000"/>
            </a:solidFill>
            <a:prstDash val="sysDot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8135" name="Line 71"/>
          <p:cNvSpPr>
            <a:spLocks noChangeShapeType="1"/>
          </p:cNvSpPr>
          <p:nvPr/>
        </p:nvSpPr>
        <p:spPr bwMode="auto">
          <a:xfrm>
            <a:off x="4424363" y="5635625"/>
            <a:ext cx="3175" cy="2709863"/>
          </a:xfrm>
          <a:prstGeom prst="line">
            <a:avLst/>
          </a:prstGeom>
          <a:noFill/>
          <a:ln w="38160" cap="flat" cmpd="sng">
            <a:solidFill>
              <a:srgbClr val="008000"/>
            </a:solidFill>
            <a:prstDash val="lg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8136" name="AutoShape 72"/>
          <p:cNvSpPr>
            <a:spLocks/>
          </p:cNvSpPr>
          <p:nvPr/>
        </p:nvSpPr>
        <p:spPr bwMode="auto">
          <a:xfrm>
            <a:off x="3775075" y="5653088"/>
            <a:ext cx="1300163" cy="11922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solidFill>
            <a:srgbClr val="FFFFFF"/>
          </a:solidFill>
          <a:ln w="28440" cap="flat" cmpd="sng">
            <a:solidFill>
              <a:srgbClr val="FF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8137" name="AutoShape 73"/>
          <p:cNvSpPr>
            <a:spLocks/>
          </p:cNvSpPr>
          <p:nvPr/>
        </p:nvSpPr>
        <p:spPr bwMode="auto">
          <a:xfrm>
            <a:off x="3811588" y="5726113"/>
            <a:ext cx="1192212" cy="10572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200"/>
              </a:spcBef>
            </a:pPr>
            <a:r>
              <a:rPr lang="en-US" sz="2000" b="1">
                <a:solidFill>
                  <a:srgbClr val="FF0000"/>
                </a:solidFill>
              </a:rPr>
              <a:t>10</a:t>
            </a:r>
            <a:br>
              <a:rPr lang="en-US" sz="2000" b="1">
                <a:solidFill>
                  <a:srgbClr val="FF0000"/>
                </a:solidFill>
              </a:rPr>
            </a:br>
            <a:r>
              <a:rPr lang="en-US" sz="2000" b="1">
                <a:solidFill>
                  <a:srgbClr val="FF0000"/>
                </a:solidFill>
              </a:rPr>
              <a:t>Group Sales</a:t>
            </a:r>
            <a:endParaRPr lang="en-US"/>
          </a:p>
        </p:txBody>
      </p:sp>
      <p:sp>
        <p:nvSpPr>
          <p:cNvPr id="88138" name="Line 74"/>
          <p:cNvSpPr>
            <a:spLocks noChangeShapeType="1"/>
          </p:cNvSpPr>
          <p:nvPr/>
        </p:nvSpPr>
        <p:spPr bwMode="auto">
          <a:xfrm>
            <a:off x="9518650" y="5657850"/>
            <a:ext cx="3175" cy="1517650"/>
          </a:xfrm>
          <a:prstGeom prst="line">
            <a:avLst/>
          </a:prstGeom>
          <a:noFill/>
          <a:ln w="38160" cap="flat" cmpd="sng">
            <a:solidFill>
              <a:srgbClr val="008000"/>
            </a:solidFill>
            <a:prstDash val="lg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8139" name="Line 75"/>
          <p:cNvSpPr>
            <a:spLocks noChangeShapeType="1"/>
          </p:cNvSpPr>
          <p:nvPr/>
        </p:nvSpPr>
        <p:spPr bwMode="auto">
          <a:xfrm>
            <a:off x="7802563" y="5635625"/>
            <a:ext cx="1587" cy="1733550"/>
          </a:xfrm>
          <a:prstGeom prst="line">
            <a:avLst/>
          </a:prstGeom>
          <a:noFill/>
          <a:ln w="38160" cap="flat" cmpd="sng">
            <a:solidFill>
              <a:srgbClr val="008000"/>
            </a:solidFill>
            <a:prstDash val="lg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8140" name="Line 76"/>
          <p:cNvSpPr>
            <a:spLocks noChangeShapeType="1"/>
          </p:cNvSpPr>
          <p:nvPr/>
        </p:nvSpPr>
        <p:spPr bwMode="auto">
          <a:xfrm>
            <a:off x="6103938" y="5635625"/>
            <a:ext cx="3175" cy="2166938"/>
          </a:xfrm>
          <a:prstGeom prst="line">
            <a:avLst/>
          </a:prstGeom>
          <a:noFill/>
          <a:ln w="38160" cap="flat" cmpd="sng">
            <a:solidFill>
              <a:srgbClr val="008000"/>
            </a:solidFill>
            <a:prstDash val="lgDash"/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8141" name="AutoShape 77"/>
          <p:cNvSpPr>
            <a:spLocks/>
          </p:cNvSpPr>
          <p:nvPr/>
        </p:nvSpPr>
        <p:spPr bwMode="auto">
          <a:xfrm>
            <a:off x="5472113" y="5653088"/>
            <a:ext cx="1301750" cy="11922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solidFill>
            <a:srgbClr val="FFFFFF"/>
          </a:solidFill>
          <a:ln w="28440" cap="flat" cmpd="sng">
            <a:solidFill>
              <a:srgbClr val="FF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8142" name="AutoShape 78"/>
          <p:cNvSpPr>
            <a:spLocks/>
          </p:cNvSpPr>
          <p:nvPr/>
        </p:nvSpPr>
        <p:spPr bwMode="auto">
          <a:xfrm>
            <a:off x="5273675" y="5699125"/>
            <a:ext cx="1716088" cy="10572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200"/>
              </a:spcBef>
            </a:pPr>
            <a:r>
              <a:rPr lang="en-US" sz="2000" b="1">
                <a:solidFill>
                  <a:srgbClr val="FF0000"/>
                </a:solidFill>
              </a:rPr>
              <a:t>20</a:t>
            </a:r>
            <a:br>
              <a:rPr lang="en-US" sz="2000" b="1">
                <a:solidFill>
                  <a:srgbClr val="FF0000"/>
                </a:solidFill>
              </a:rPr>
            </a:br>
            <a:r>
              <a:rPr lang="en-US" sz="2000" b="1">
                <a:solidFill>
                  <a:srgbClr val="FF0000"/>
                </a:solidFill>
              </a:rPr>
              <a:t>Group Sales</a:t>
            </a:r>
            <a:endParaRPr lang="en-US"/>
          </a:p>
        </p:txBody>
      </p:sp>
      <p:sp>
        <p:nvSpPr>
          <p:cNvPr id="88143" name="AutoShape 79"/>
          <p:cNvSpPr>
            <a:spLocks/>
          </p:cNvSpPr>
          <p:nvPr/>
        </p:nvSpPr>
        <p:spPr bwMode="auto">
          <a:xfrm>
            <a:off x="7153275" y="5653088"/>
            <a:ext cx="1300163" cy="11922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solidFill>
            <a:srgbClr val="FFFFFF"/>
          </a:solidFill>
          <a:ln w="28440" cap="flat" cmpd="sng">
            <a:solidFill>
              <a:srgbClr val="FF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8144" name="AutoShape 80"/>
          <p:cNvSpPr>
            <a:spLocks/>
          </p:cNvSpPr>
          <p:nvPr/>
        </p:nvSpPr>
        <p:spPr bwMode="auto">
          <a:xfrm>
            <a:off x="6953250" y="5699125"/>
            <a:ext cx="1716088" cy="10572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200"/>
              </a:spcBef>
            </a:pPr>
            <a:r>
              <a:rPr lang="en-US" sz="2000" b="1">
                <a:solidFill>
                  <a:srgbClr val="FF0000"/>
                </a:solidFill>
              </a:rPr>
              <a:t>50</a:t>
            </a:r>
            <a:br>
              <a:rPr lang="en-US" sz="2000" b="1">
                <a:solidFill>
                  <a:srgbClr val="FF0000"/>
                </a:solidFill>
              </a:rPr>
            </a:br>
            <a:r>
              <a:rPr lang="en-US" sz="2000" b="1">
                <a:solidFill>
                  <a:srgbClr val="FF0000"/>
                </a:solidFill>
              </a:rPr>
              <a:t>Group Sales</a:t>
            </a:r>
            <a:endParaRPr lang="en-US"/>
          </a:p>
        </p:txBody>
      </p:sp>
      <p:sp>
        <p:nvSpPr>
          <p:cNvPr id="88145" name="AutoShape 81"/>
          <p:cNvSpPr>
            <a:spLocks/>
          </p:cNvSpPr>
          <p:nvPr/>
        </p:nvSpPr>
        <p:spPr bwMode="auto">
          <a:xfrm>
            <a:off x="8867775" y="5672138"/>
            <a:ext cx="1301750" cy="11922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solidFill>
            <a:srgbClr val="FFFFFF"/>
          </a:solidFill>
          <a:ln w="28440" cap="flat" cmpd="sng">
            <a:solidFill>
              <a:srgbClr val="FF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8146" name="AutoShape 82"/>
          <p:cNvSpPr>
            <a:spLocks/>
          </p:cNvSpPr>
          <p:nvPr/>
        </p:nvSpPr>
        <p:spPr bwMode="auto">
          <a:xfrm>
            <a:off x="8669338" y="5716588"/>
            <a:ext cx="1716087" cy="10572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200"/>
              </a:spcBef>
            </a:pPr>
            <a:r>
              <a:rPr lang="en-US" sz="2000" b="1">
                <a:solidFill>
                  <a:srgbClr val="FF0000"/>
                </a:solidFill>
              </a:rPr>
              <a:t>100</a:t>
            </a:r>
            <a:br>
              <a:rPr lang="en-US" sz="2000" b="1">
                <a:solidFill>
                  <a:srgbClr val="FF0000"/>
                </a:solidFill>
              </a:rPr>
            </a:br>
            <a:r>
              <a:rPr lang="en-US" sz="2000" b="1">
                <a:solidFill>
                  <a:srgbClr val="FF0000"/>
                </a:solidFill>
              </a:rPr>
              <a:t>Group Sales</a:t>
            </a:r>
            <a:endParaRPr lang="en-US"/>
          </a:p>
        </p:txBody>
      </p:sp>
      <p:sp>
        <p:nvSpPr>
          <p:cNvPr id="88147" name="AutoShape 83"/>
          <p:cNvSpPr>
            <a:spLocks/>
          </p:cNvSpPr>
          <p:nvPr/>
        </p:nvSpPr>
        <p:spPr bwMode="auto">
          <a:xfrm>
            <a:off x="217488" y="5851525"/>
            <a:ext cx="631825" cy="23844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lnTo>
                  <a:pt x="21600" y="4300"/>
                </a:lnTo>
                <a:lnTo>
                  <a:pt x="16200" y="4300"/>
                </a:lnTo>
                <a:lnTo>
                  <a:pt x="16200" y="17300"/>
                </a:lnTo>
                <a:lnTo>
                  <a:pt x="21600" y="17300"/>
                </a:lnTo>
                <a:lnTo>
                  <a:pt x="10800" y="21600"/>
                </a:lnTo>
                <a:lnTo>
                  <a:pt x="0" y="17300"/>
                </a:lnTo>
                <a:lnTo>
                  <a:pt x="5400" y="17300"/>
                </a:lnTo>
                <a:lnTo>
                  <a:pt x="5400" y="4300"/>
                </a:lnTo>
                <a:lnTo>
                  <a:pt x="0" y="4300"/>
                </a:lnTo>
                <a:close/>
              </a:path>
            </a:pathLst>
          </a:custGeom>
          <a:solidFill>
            <a:srgbClr val="009900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8148" name="AutoShape 84"/>
          <p:cNvSpPr>
            <a:spLocks/>
          </p:cNvSpPr>
          <p:nvPr/>
        </p:nvSpPr>
        <p:spPr bwMode="auto">
          <a:xfrm rot="16200000">
            <a:off x="-463550" y="6838950"/>
            <a:ext cx="1968500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800"/>
              </a:spcBef>
            </a:pP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Indirect Sales</a:t>
            </a:r>
            <a:endParaRPr lang="en-US"/>
          </a:p>
        </p:txBody>
      </p:sp>
      <p:sp>
        <p:nvSpPr>
          <p:cNvPr id="88149" name="AutoShape 85"/>
          <p:cNvSpPr>
            <a:spLocks/>
          </p:cNvSpPr>
          <p:nvPr/>
        </p:nvSpPr>
        <p:spPr bwMode="auto">
          <a:xfrm>
            <a:off x="1209675" y="3829050"/>
            <a:ext cx="1517650" cy="433388"/>
          </a:xfrm>
          <a:prstGeom prst="rightArrow">
            <a:avLst>
              <a:gd name="adj1" fmla="val 66667"/>
              <a:gd name="adj2" fmla="val 88583"/>
            </a:avLst>
          </a:prstGeom>
          <a:solidFill>
            <a:srgbClr val="009900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8150" name="AutoShape 86"/>
          <p:cNvSpPr>
            <a:spLocks/>
          </p:cNvSpPr>
          <p:nvPr/>
        </p:nvSpPr>
        <p:spPr bwMode="auto">
          <a:xfrm>
            <a:off x="1209675" y="3865563"/>
            <a:ext cx="1301750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800"/>
              </a:spcBef>
            </a:pP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88151" name="AutoShape 87"/>
          <p:cNvSpPr>
            <a:spLocks/>
          </p:cNvSpPr>
          <p:nvPr/>
        </p:nvSpPr>
        <p:spPr bwMode="auto">
          <a:xfrm>
            <a:off x="2854325" y="3829050"/>
            <a:ext cx="1516063" cy="433388"/>
          </a:xfrm>
          <a:prstGeom prst="rightArrow">
            <a:avLst>
              <a:gd name="adj1" fmla="val 66667"/>
              <a:gd name="adj2" fmla="val 88491"/>
            </a:avLst>
          </a:prstGeom>
          <a:solidFill>
            <a:srgbClr val="009900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8152" name="AutoShape 88"/>
          <p:cNvSpPr>
            <a:spLocks/>
          </p:cNvSpPr>
          <p:nvPr/>
        </p:nvSpPr>
        <p:spPr bwMode="auto">
          <a:xfrm>
            <a:off x="2854325" y="3865563"/>
            <a:ext cx="1300163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800"/>
              </a:spcBef>
            </a:pP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88153" name="AutoShape 89"/>
          <p:cNvSpPr>
            <a:spLocks/>
          </p:cNvSpPr>
          <p:nvPr/>
        </p:nvSpPr>
        <p:spPr bwMode="auto">
          <a:xfrm>
            <a:off x="4533900" y="3829050"/>
            <a:ext cx="1517650" cy="433388"/>
          </a:xfrm>
          <a:prstGeom prst="rightArrow">
            <a:avLst>
              <a:gd name="adj1" fmla="val 66667"/>
              <a:gd name="adj2" fmla="val 88583"/>
            </a:avLst>
          </a:prstGeom>
          <a:solidFill>
            <a:srgbClr val="009900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8154" name="AutoShape 90"/>
          <p:cNvSpPr>
            <a:spLocks/>
          </p:cNvSpPr>
          <p:nvPr/>
        </p:nvSpPr>
        <p:spPr bwMode="auto">
          <a:xfrm>
            <a:off x="4533900" y="3865563"/>
            <a:ext cx="1300163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800"/>
              </a:spcBef>
            </a:pP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88155" name="AutoShape 91"/>
          <p:cNvSpPr>
            <a:spLocks/>
          </p:cNvSpPr>
          <p:nvPr/>
        </p:nvSpPr>
        <p:spPr bwMode="auto">
          <a:xfrm>
            <a:off x="6196013" y="3829050"/>
            <a:ext cx="1516062" cy="433388"/>
          </a:xfrm>
          <a:prstGeom prst="rightArrow">
            <a:avLst>
              <a:gd name="adj1" fmla="val 66667"/>
              <a:gd name="adj2" fmla="val 88491"/>
            </a:avLst>
          </a:prstGeom>
          <a:solidFill>
            <a:srgbClr val="009900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8156" name="AutoShape 92"/>
          <p:cNvSpPr>
            <a:spLocks/>
          </p:cNvSpPr>
          <p:nvPr/>
        </p:nvSpPr>
        <p:spPr bwMode="auto">
          <a:xfrm>
            <a:off x="6196013" y="3865563"/>
            <a:ext cx="1300162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800"/>
              </a:spcBef>
            </a:pP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88157" name="AutoShape 93"/>
          <p:cNvSpPr>
            <a:spLocks/>
          </p:cNvSpPr>
          <p:nvPr/>
        </p:nvSpPr>
        <p:spPr bwMode="auto">
          <a:xfrm>
            <a:off x="7910513" y="3829050"/>
            <a:ext cx="1517650" cy="433388"/>
          </a:xfrm>
          <a:prstGeom prst="rightArrow">
            <a:avLst>
              <a:gd name="adj1" fmla="val 66667"/>
              <a:gd name="adj2" fmla="val 88583"/>
            </a:avLst>
          </a:prstGeom>
          <a:solidFill>
            <a:srgbClr val="009900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8158" name="AutoShape 94"/>
          <p:cNvSpPr>
            <a:spLocks/>
          </p:cNvSpPr>
          <p:nvPr/>
        </p:nvSpPr>
        <p:spPr bwMode="auto">
          <a:xfrm>
            <a:off x="7910513" y="3865563"/>
            <a:ext cx="1301750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800"/>
              </a:spcBef>
            </a:pP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88159" name="AutoShape 95"/>
          <p:cNvSpPr>
            <a:spLocks/>
          </p:cNvSpPr>
          <p:nvPr/>
        </p:nvSpPr>
        <p:spPr bwMode="auto">
          <a:xfrm>
            <a:off x="9609138" y="3829050"/>
            <a:ext cx="1517650" cy="433388"/>
          </a:xfrm>
          <a:prstGeom prst="rightArrow">
            <a:avLst>
              <a:gd name="adj1" fmla="val 66667"/>
              <a:gd name="adj2" fmla="val 88583"/>
            </a:avLst>
          </a:prstGeom>
          <a:solidFill>
            <a:srgbClr val="009900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88160" name="AutoShape 96"/>
          <p:cNvSpPr>
            <a:spLocks/>
          </p:cNvSpPr>
          <p:nvPr/>
        </p:nvSpPr>
        <p:spPr bwMode="auto">
          <a:xfrm>
            <a:off x="9609138" y="3865563"/>
            <a:ext cx="1300162" cy="355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800"/>
              </a:spcBef>
            </a:pP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Direct Sale</a:t>
            </a:r>
            <a:endParaRPr lang="en-US"/>
          </a:p>
        </p:txBody>
      </p:sp>
      <p:sp>
        <p:nvSpPr>
          <p:cNvPr id="88161" name="AutoShape 97"/>
          <p:cNvSpPr>
            <a:spLocks/>
          </p:cNvSpPr>
          <p:nvPr/>
        </p:nvSpPr>
        <p:spPr bwMode="auto">
          <a:xfrm>
            <a:off x="9318625" y="9039225"/>
            <a:ext cx="3035300" cy="520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/>
          <a:lstStyle/>
          <a:p>
            <a:pPr algn="r" defTabSz="584200"/>
            <a:fld id="{0650598C-B257-455C-B951-AC6C332D087E}" type="slidenum">
              <a:rPr lang="en-US" sz="1400">
                <a:latin typeface="Helvetica Light" charset="0"/>
                <a:ea typeface="Helvetica Light" charset="0"/>
                <a:cs typeface="Helvetica Light" charset="0"/>
                <a:sym typeface="Helvetica Light" charset="0"/>
              </a:rPr>
              <a:pPr algn="r" defTabSz="584200"/>
              <a:t>84</a:t>
            </a:fld>
            <a:endParaRPr lang="en-US"/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8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8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8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8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8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128" grpId="0" animBg="1"/>
      <p:bldP spid="88129" grpId="0" animBg="1"/>
      <p:bldP spid="88130" grpId="0" animBg="1"/>
      <p:bldP spid="88131" grpId="0" animBg="1"/>
      <p:bldP spid="88132" grpId="0" animBg="1"/>
      <p:bldP spid="88133" grpId="0" animBg="1"/>
      <p:bldP spid="88134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AutoShape 1"/>
          <p:cNvSpPr>
            <a:spLocks/>
          </p:cNvSpPr>
          <p:nvPr/>
        </p:nvSpPr>
        <p:spPr bwMode="auto">
          <a:xfrm>
            <a:off x="1452563" y="1449388"/>
            <a:ext cx="13004800" cy="7508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2400"/>
              </a:spcBef>
            </a:pPr>
            <a:r>
              <a:rPr lang="en-US" sz="4000" b="1" u="sng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Once You Hit 6A</a:t>
            </a:r>
            <a:endParaRPr lang="en-US"/>
          </a:p>
        </p:txBody>
      </p:sp>
      <p:sp>
        <p:nvSpPr>
          <p:cNvPr id="90114" name="AutoShape 2"/>
          <p:cNvSpPr>
            <a:spLocks/>
          </p:cNvSpPr>
          <p:nvPr/>
        </p:nvSpPr>
        <p:spPr bwMode="auto">
          <a:xfrm>
            <a:off x="1679575" y="3106738"/>
            <a:ext cx="10350500" cy="336550"/>
          </a:xfrm>
          <a:prstGeom prst="rightArrow">
            <a:avLst>
              <a:gd name="adj1" fmla="val 50333"/>
              <a:gd name="adj2" fmla="val 128857"/>
            </a:avLst>
          </a:prstGeom>
          <a:solidFill>
            <a:srgbClr val="000066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90115" name="AutoShape 3"/>
          <p:cNvSpPr>
            <a:spLocks/>
          </p:cNvSpPr>
          <p:nvPr/>
        </p:nvSpPr>
        <p:spPr bwMode="auto">
          <a:xfrm>
            <a:off x="2528888" y="3757613"/>
            <a:ext cx="541337" cy="17700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8836"/>
                </a:moveTo>
                <a:lnTo>
                  <a:pt x="7830" y="18836"/>
                </a:lnTo>
                <a:lnTo>
                  <a:pt x="7830" y="0"/>
                </a:lnTo>
                <a:lnTo>
                  <a:pt x="13770" y="0"/>
                </a:lnTo>
                <a:lnTo>
                  <a:pt x="13770" y="18836"/>
                </a:lnTo>
                <a:lnTo>
                  <a:pt x="21600" y="18836"/>
                </a:lnTo>
                <a:lnTo>
                  <a:pt x="10800" y="21600"/>
                </a:lnTo>
                <a:close/>
              </a:path>
            </a:pathLst>
          </a:custGeom>
          <a:solidFill>
            <a:srgbClr val="000066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90116" name="AutoShape 4"/>
          <p:cNvSpPr>
            <a:spLocks/>
          </p:cNvSpPr>
          <p:nvPr/>
        </p:nvSpPr>
        <p:spPr bwMode="auto">
          <a:xfrm>
            <a:off x="3557588" y="3757613"/>
            <a:ext cx="542925" cy="17700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8836"/>
                </a:moveTo>
                <a:lnTo>
                  <a:pt x="7830" y="18836"/>
                </a:lnTo>
                <a:lnTo>
                  <a:pt x="7830" y="0"/>
                </a:lnTo>
                <a:lnTo>
                  <a:pt x="13770" y="0"/>
                </a:lnTo>
                <a:lnTo>
                  <a:pt x="13770" y="18836"/>
                </a:lnTo>
                <a:lnTo>
                  <a:pt x="21600" y="18836"/>
                </a:lnTo>
                <a:lnTo>
                  <a:pt x="10800" y="21600"/>
                </a:lnTo>
                <a:close/>
              </a:path>
            </a:pathLst>
          </a:custGeom>
          <a:solidFill>
            <a:srgbClr val="000066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90117" name="AutoShape 5"/>
          <p:cNvSpPr>
            <a:spLocks/>
          </p:cNvSpPr>
          <p:nvPr/>
        </p:nvSpPr>
        <p:spPr bwMode="auto">
          <a:xfrm>
            <a:off x="306388" y="3052763"/>
            <a:ext cx="1192212" cy="4873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400"/>
              </a:spcBef>
            </a:pPr>
            <a:r>
              <a:rPr lang="en-US" sz="23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YOU</a:t>
            </a:r>
            <a:endParaRPr lang="en-US"/>
          </a:p>
        </p:txBody>
      </p:sp>
      <p:sp>
        <p:nvSpPr>
          <p:cNvPr id="90118" name="AutoShape 6"/>
          <p:cNvSpPr>
            <a:spLocks/>
          </p:cNvSpPr>
          <p:nvPr/>
        </p:nvSpPr>
        <p:spPr bwMode="auto">
          <a:xfrm>
            <a:off x="252413" y="2998788"/>
            <a:ext cx="1300162" cy="53022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4835" y="0"/>
                  <a:pt x="0" y="4835"/>
                  <a:pt x="0" y="10799"/>
                </a:cubicBezTo>
                <a:lnTo>
                  <a:pt x="0" y="10800"/>
                </a:lnTo>
                <a:cubicBezTo>
                  <a:pt x="0" y="16764"/>
                  <a:pt x="4835" y="21600"/>
                  <a:pt x="10799" y="21600"/>
                </a:cubicBezTo>
                <a:cubicBezTo>
                  <a:pt x="10799" y="21600"/>
                  <a:pt x="10799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936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90119" name="AutoShape 7"/>
          <p:cNvSpPr>
            <a:spLocks/>
          </p:cNvSpPr>
          <p:nvPr/>
        </p:nvSpPr>
        <p:spPr bwMode="auto">
          <a:xfrm>
            <a:off x="2401888" y="2709863"/>
            <a:ext cx="758825" cy="533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6A</a:t>
            </a:r>
            <a:endParaRPr lang="en-US"/>
          </a:p>
        </p:txBody>
      </p:sp>
      <p:sp>
        <p:nvSpPr>
          <p:cNvPr id="90120" name="AutoShape 8"/>
          <p:cNvSpPr>
            <a:spLocks/>
          </p:cNvSpPr>
          <p:nvPr/>
        </p:nvSpPr>
        <p:spPr bwMode="auto">
          <a:xfrm>
            <a:off x="3449638" y="2711450"/>
            <a:ext cx="758825" cy="5349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6A</a:t>
            </a:r>
            <a:endParaRPr lang="en-US"/>
          </a:p>
        </p:txBody>
      </p:sp>
      <p:sp>
        <p:nvSpPr>
          <p:cNvPr id="90121" name="AutoShape 9"/>
          <p:cNvSpPr>
            <a:spLocks/>
          </p:cNvSpPr>
          <p:nvPr/>
        </p:nvSpPr>
        <p:spPr bwMode="auto">
          <a:xfrm>
            <a:off x="2185988" y="3341688"/>
            <a:ext cx="1192212" cy="4889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400"/>
              </a:spcBef>
            </a:pPr>
            <a:r>
              <a:rPr lang="en-US" sz="23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$1710</a:t>
            </a:r>
            <a:endParaRPr lang="en-US"/>
          </a:p>
        </p:txBody>
      </p:sp>
      <p:sp>
        <p:nvSpPr>
          <p:cNvPr id="90122" name="AutoShape 10"/>
          <p:cNvSpPr>
            <a:spLocks/>
          </p:cNvSpPr>
          <p:nvPr/>
        </p:nvSpPr>
        <p:spPr bwMode="auto">
          <a:xfrm>
            <a:off x="3233738" y="3341688"/>
            <a:ext cx="1192212" cy="4889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400"/>
              </a:spcBef>
            </a:pPr>
            <a:r>
              <a:rPr lang="en-US" sz="23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$1710</a:t>
            </a:r>
            <a:endParaRPr lang="en-US"/>
          </a:p>
        </p:txBody>
      </p:sp>
      <p:sp>
        <p:nvSpPr>
          <p:cNvPr id="90123" name="AutoShape 11"/>
          <p:cNvSpPr>
            <a:spLocks/>
          </p:cNvSpPr>
          <p:nvPr/>
        </p:nvSpPr>
        <p:spPr bwMode="auto">
          <a:xfrm>
            <a:off x="4605338" y="3757613"/>
            <a:ext cx="542925" cy="17700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8836"/>
                </a:moveTo>
                <a:lnTo>
                  <a:pt x="7830" y="18836"/>
                </a:lnTo>
                <a:lnTo>
                  <a:pt x="7830" y="0"/>
                </a:lnTo>
                <a:lnTo>
                  <a:pt x="13770" y="0"/>
                </a:lnTo>
                <a:lnTo>
                  <a:pt x="13770" y="18836"/>
                </a:lnTo>
                <a:lnTo>
                  <a:pt x="21600" y="18836"/>
                </a:lnTo>
                <a:lnTo>
                  <a:pt x="10800" y="21600"/>
                </a:lnTo>
                <a:close/>
              </a:path>
            </a:pathLst>
          </a:custGeom>
          <a:solidFill>
            <a:srgbClr val="000066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90124" name="AutoShape 12"/>
          <p:cNvSpPr>
            <a:spLocks/>
          </p:cNvSpPr>
          <p:nvPr/>
        </p:nvSpPr>
        <p:spPr bwMode="auto">
          <a:xfrm>
            <a:off x="5616575" y="3757613"/>
            <a:ext cx="542925" cy="17700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8836"/>
                </a:moveTo>
                <a:lnTo>
                  <a:pt x="7830" y="18836"/>
                </a:lnTo>
                <a:lnTo>
                  <a:pt x="7830" y="0"/>
                </a:lnTo>
                <a:lnTo>
                  <a:pt x="13770" y="0"/>
                </a:lnTo>
                <a:lnTo>
                  <a:pt x="13770" y="18836"/>
                </a:lnTo>
                <a:lnTo>
                  <a:pt x="21600" y="18836"/>
                </a:lnTo>
                <a:lnTo>
                  <a:pt x="10800" y="21600"/>
                </a:lnTo>
                <a:close/>
              </a:path>
            </a:pathLst>
          </a:custGeom>
          <a:solidFill>
            <a:srgbClr val="000066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90125" name="AutoShape 13"/>
          <p:cNvSpPr>
            <a:spLocks/>
          </p:cNvSpPr>
          <p:nvPr/>
        </p:nvSpPr>
        <p:spPr bwMode="auto">
          <a:xfrm>
            <a:off x="4479925" y="2709863"/>
            <a:ext cx="758825" cy="533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6A</a:t>
            </a:r>
            <a:endParaRPr lang="en-US"/>
          </a:p>
        </p:txBody>
      </p:sp>
      <p:sp>
        <p:nvSpPr>
          <p:cNvPr id="90126" name="AutoShape 14"/>
          <p:cNvSpPr>
            <a:spLocks/>
          </p:cNvSpPr>
          <p:nvPr/>
        </p:nvSpPr>
        <p:spPr bwMode="auto">
          <a:xfrm>
            <a:off x="5508625" y="2711450"/>
            <a:ext cx="758825" cy="5349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6A</a:t>
            </a:r>
            <a:endParaRPr lang="en-US"/>
          </a:p>
        </p:txBody>
      </p:sp>
      <p:sp>
        <p:nvSpPr>
          <p:cNvPr id="90127" name="AutoShape 15"/>
          <p:cNvSpPr>
            <a:spLocks/>
          </p:cNvSpPr>
          <p:nvPr/>
        </p:nvSpPr>
        <p:spPr bwMode="auto">
          <a:xfrm>
            <a:off x="4262438" y="3341688"/>
            <a:ext cx="1192212" cy="4889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400"/>
              </a:spcBef>
            </a:pPr>
            <a:r>
              <a:rPr lang="en-US" sz="23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$1710</a:t>
            </a:r>
            <a:endParaRPr lang="en-US"/>
          </a:p>
        </p:txBody>
      </p:sp>
      <p:sp>
        <p:nvSpPr>
          <p:cNvPr id="90128" name="AutoShape 16"/>
          <p:cNvSpPr>
            <a:spLocks/>
          </p:cNvSpPr>
          <p:nvPr/>
        </p:nvSpPr>
        <p:spPr bwMode="auto">
          <a:xfrm>
            <a:off x="5292725" y="3341688"/>
            <a:ext cx="1192213" cy="4889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400"/>
              </a:spcBef>
            </a:pPr>
            <a:r>
              <a:rPr lang="en-US" sz="23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$1710</a:t>
            </a:r>
            <a:endParaRPr lang="en-US"/>
          </a:p>
        </p:txBody>
      </p:sp>
      <p:sp>
        <p:nvSpPr>
          <p:cNvPr id="90129" name="AutoShape 17"/>
          <p:cNvSpPr>
            <a:spLocks/>
          </p:cNvSpPr>
          <p:nvPr/>
        </p:nvSpPr>
        <p:spPr bwMode="auto">
          <a:xfrm>
            <a:off x="6646863" y="3757613"/>
            <a:ext cx="541337" cy="17700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8836"/>
                </a:moveTo>
                <a:lnTo>
                  <a:pt x="7830" y="18836"/>
                </a:lnTo>
                <a:lnTo>
                  <a:pt x="7830" y="0"/>
                </a:lnTo>
                <a:lnTo>
                  <a:pt x="13770" y="0"/>
                </a:lnTo>
                <a:lnTo>
                  <a:pt x="13770" y="18836"/>
                </a:lnTo>
                <a:lnTo>
                  <a:pt x="21600" y="18836"/>
                </a:lnTo>
                <a:lnTo>
                  <a:pt x="10800" y="21600"/>
                </a:lnTo>
                <a:close/>
              </a:path>
            </a:pathLst>
          </a:custGeom>
          <a:solidFill>
            <a:srgbClr val="000066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90130" name="AutoShape 18"/>
          <p:cNvSpPr>
            <a:spLocks/>
          </p:cNvSpPr>
          <p:nvPr/>
        </p:nvSpPr>
        <p:spPr bwMode="auto">
          <a:xfrm>
            <a:off x="7677150" y="3757613"/>
            <a:ext cx="541338" cy="17700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8836"/>
                </a:moveTo>
                <a:lnTo>
                  <a:pt x="7830" y="18836"/>
                </a:lnTo>
                <a:lnTo>
                  <a:pt x="7830" y="0"/>
                </a:lnTo>
                <a:lnTo>
                  <a:pt x="13770" y="0"/>
                </a:lnTo>
                <a:lnTo>
                  <a:pt x="13770" y="18836"/>
                </a:lnTo>
                <a:lnTo>
                  <a:pt x="21600" y="18836"/>
                </a:lnTo>
                <a:lnTo>
                  <a:pt x="10800" y="21600"/>
                </a:lnTo>
                <a:close/>
              </a:path>
            </a:pathLst>
          </a:custGeom>
          <a:solidFill>
            <a:srgbClr val="000066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90131" name="AutoShape 19"/>
          <p:cNvSpPr>
            <a:spLocks/>
          </p:cNvSpPr>
          <p:nvPr/>
        </p:nvSpPr>
        <p:spPr bwMode="auto">
          <a:xfrm>
            <a:off x="6519863" y="2709863"/>
            <a:ext cx="758825" cy="533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6A</a:t>
            </a:r>
            <a:endParaRPr lang="en-US"/>
          </a:p>
        </p:txBody>
      </p:sp>
      <p:sp>
        <p:nvSpPr>
          <p:cNvPr id="90132" name="AutoShape 20"/>
          <p:cNvSpPr>
            <a:spLocks/>
          </p:cNvSpPr>
          <p:nvPr/>
        </p:nvSpPr>
        <p:spPr bwMode="auto">
          <a:xfrm>
            <a:off x="7567613" y="2711450"/>
            <a:ext cx="758825" cy="5349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6A</a:t>
            </a:r>
            <a:endParaRPr lang="en-US"/>
          </a:p>
        </p:txBody>
      </p:sp>
      <p:sp>
        <p:nvSpPr>
          <p:cNvPr id="90133" name="AutoShape 21"/>
          <p:cNvSpPr>
            <a:spLocks/>
          </p:cNvSpPr>
          <p:nvPr/>
        </p:nvSpPr>
        <p:spPr bwMode="auto">
          <a:xfrm>
            <a:off x="6303963" y="3341688"/>
            <a:ext cx="1192212" cy="4889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400"/>
              </a:spcBef>
            </a:pPr>
            <a:r>
              <a:rPr lang="en-US" sz="23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$1710</a:t>
            </a:r>
            <a:endParaRPr lang="en-US"/>
          </a:p>
        </p:txBody>
      </p:sp>
      <p:sp>
        <p:nvSpPr>
          <p:cNvPr id="90134" name="AutoShape 22"/>
          <p:cNvSpPr>
            <a:spLocks/>
          </p:cNvSpPr>
          <p:nvPr/>
        </p:nvSpPr>
        <p:spPr bwMode="auto">
          <a:xfrm>
            <a:off x="7351713" y="3341688"/>
            <a:ext cx="1192212" cy="4889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400"/>
              </a:spcBef>
            </a:pPr>
            <a:r>
              <a:rPr lang="en-US" sz="23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$1710</a:t>
            </a:r>
            <a:endParaRPr lang="en-US"/>
          </a:p>
        </p:txBody>
      </p:sp>
      <p:sp>
        <p:nvSpPr>
          <p:cNvPr id="90135" name="AutoShape 23"/>
          <p:cNvSpPr>
            <a:spLocks/>
          </p:cNvSpPr>
          <p:nvPr/>
        </p:nvSpPr>
        <p:spPr bwMode="auto">
          <a:xfrm>
            <a:off x="8723313" y="3757613"/>
            <a:ext cx="542925" cy="17700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8836"/>
                </a:moveTo>
                <a:lnTo>
                  <a:pt x="7830" y="18836"/>
                </a:lnTo>
                <a:lnTo>
                  <a:pt x="7830" y="0"/>
                </a:lnTo>
                <a:lnTo>
                  <a:pt x="13770" y="0"/>
                </a:lnTo>
                <a:lnTo>
                  <a:pt x="13770" y="18836"/>
                </a:lnTo>
                <a:lnTo>
                  <a:pt x="21600" y="18836"/>
                </a:lnTo>
                <a:lnTo>
                  <a:pt x="10800" y="21600"/>
                </a:lnTo>
                <a:close/>
              </a:path>
            </a:pathLst>
          </a:custGeom>
          <a:solidFill>
            <a:srgbClr val="000066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90136" name="AutoShape 24"/>
          <p:cNvSpPr>
            <a:spLocks/>
          </p:cNvSpPr>
          <p:nvPr/>
        </p:nvSpPr>
        <p:spPr bwMode="auto">
          <a:xfrm>
            <a:off x="9753600" y="3757613"/>
            <a:ext cx="541338" cy="17700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8836"/>
                </a:moveTo>
                <a:lnTo>
                  <a:pt x="7830" y="18836"/>
                </a:lnTo>
                <a:lnTo>
                  <a:pt x="7830" y="0"/>
                </a:lnTo>
                <a:lnTo>
                  <a:pt x="13770" y="0"/>
                </a:lnTo>
                <a:lnTo>
                  <a:pt x="13770" y="18836"/>
                </a:lnTo>
                <a:lnTo>
                  <a:pt x="21600" y="18836"/>
                </a:lnTo>
                <a:lnTo>
                  <a:pt x="10800" y="21600"/>
                </a:lnTo>
                <a:close/>
              </a:path>
            </a:pathLst>
          </a:custGeom>
          <a:solidFill>
            <a:srgbClr val="000066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90137" name="AutoShape 25"/>
          <p:cNvSpPr>
            <a:spLocks/>
          </p:cNvSpPr>
          <p:nvPr/>
        </p:nvSpPr>
        <p:spPr bwMode="auto">
          <a:xfrm>
            <a:off x="8597900" y="2709863"/>
            <a:ext cx="758825" cy="533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6A</a:t>
            </a:r>
            <a:endParaRPr lang="en-US"/>
          </a:p>
        </p:txBody>
      </p:sp>
      <p:sp>
        <p:nvSpPr>
          <p:cNvPr id="90138" name="AutoShape 26"/>
          <p:cNvSpPr>
            <a:spLocks/>
          </p:cNvSpPr>
          <p:nvPr/>
        </p:nvSpPr>
        <p:spPr bwMode="auto">
          <a:xfrm>
            <a:off x="9645650" y="2711450"/>
            <a:ext cx="758825" cy="5349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600"/>
              </a:spcBef>
            </a:pPr>
            <a:r>
              <a:rPr lang="en-US" sz="26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6A</a:t>
            </a:r>
            <a:endParaRPr lang="en-US"/>
          </a:p>
        </p:txBody>
      </p:sp>
      <p:sp>
        <p:nvSpPr>
          <p:cNvPr id="90139" name="AutoShape 27"/>
          <p:cNvSpPr>
            <a:spLocks/>
          </p:cNvSpPr>
          <p:nvPr/>
        </p:nvSpPr>
        <p:spPr bwMode="auto">
          <a:xfrm>
            <a:off x="8380413" y="3341688"/>
            <a:ext cx="1192212" cy="4889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400"/>
              </a:spcBef>
            </a:pPr>
            <a:r>
              <a:rPr lang="en-US" sz="23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$1710</a:t>
            </a:r>
            <a:endParaRPr lang="en-US"/>
          </a:p>
        </p:txBody>
      </p:sp>
      <p:sp>
        <p:nvSpPr>
          <p:cNvPr id="90140" name="AutoShape 28"/>
          <p:cNvSpPr>
            <a:spLocks/>
          </p:cNvSpPr>
          <p:nvPr/>
        </p:nvSpPr>
        <p:spPr bwMode="auto">
          <a:xfrm>
            <a:off x="9428163" y="3341688"/>
            <a:ext cx="1192212" cy="4889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1400"/>
              </a:spcBef>
            </a:pPr>
            <a:r>
              <a:rPr lang="en-US" sz="2300" b="1">
                <a:solidFill>
                  <a:srgbClr val="008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$1710</a:t>
            </a:r>
            <a:endParaRPr lang="en-US"/>
          </a:p>
        </p:txBody>
      </p:sp>
      <p:sp>
        <p:nvSpPr>
          <p:cNvPr id="90141" name="Line 29"/>
          <p:cNvSpPr>
            <a:spLocks noChangeShapeType="1"/>
          </p:cNvSpPr>
          <p:nvPr/>
        </p:nvSpPr>
        <p:spPr bwMode="auto">
          <a:xfrm>
            <a:off x="1298575" y="6069013"/>
            <a:ext cx="10406063" cy="0"/>
          </a:xfrm>
          <a:prstGeom prst="line">
            <a:avLst/>
          </a:prstGeom>
          <a:noFill/>
          <a:ln w="28440" cap="flat" cmpd="sng">
            <a:solidFill>
              <a:srgbClr val="000066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0142" name="AutoShape 30"/>
          <p:cNvSpPr>
            <a:spLocks/>
          </p:cNvSpPr>
          <p:nvPr/>
        </p:nvSpPr>
        <p:spPr bwMode="auto">
          <a:xfrm>
            <a:off x="1452563" y="6348413"/>
            <a:ext cx="13004800" cy="660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2100"/>
              </a:spcBef>
            </a:pPr>
            <a:r>
              <a:rPr lang="en-US" sz="3400" b="1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$200 Education Bonus</a:t>
            </a:r>
            <a:endParaRPr lang="en-US"/>
          </a:p>
        </p:txBody>
      </p:sp>
      <p:sp>
        <p:nvSpPr>
          <p:cNvPr id="90143" name="AutoShape 31"/>
          <p:cNvSpPr>
            <a:spLocks/>
          </p:cNvSpPr>
          <p:nvPr/>
        </p:nvSpPr>
        <p:spPr bwMode="auto">
          <a:xfrm>
            <a:off x="4027488" y="7278688"/>
            <a:ext cx="542925" cy="8493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4074"/>
                </a:moveTo>
                <a:lnTo>
                  <a:pt x="8550" y="14074"/>
                </a:lnTo>
                <a:lnTo>
                  <a:pt x="8550" y="0"/>
                </a:lnTo>
                <a:lnTo>
                  <a:pt x="13050" y="0"/>
                </a:lnTo>
                <a:lnTo>
                  <a:pt x="13050" y="14074"/>
                </a:lnTo>
                <a:lnTo>
                  <a:pt x="21600" y="14074"/>
                </a:lnTo>
                <a:lnTo>
                  <a:pt x="10800" y="21600"/>
                </a:lnTo>
                <a:close/>
              </a:path>
            </a:pathLst>
          </a:custGeom>
          <a:solidFill>
            <a:srgbClr val="000066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90144" name="AutoShape 32"/>
          <p:cNvSpPr>
            <a:spLocks/>
          </p:cNvSpPr>
          <p:nvPr/>
        </p:nvSpPr>
        <p:spPr bwMode="auto">
          <a:xfrm>
            <a:off x="5038725" y="7278688"/>
            <a:ext cx="542925" cy="1282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7569"/>
                </a:moveTo>
                <a:lnTo>
                  <a:pt x="7830" y="17569"/>
                </a:lnTo>
                <a:lnTo>
                  <a:pt x="7830" y="0"/>
                </a:lnTo>
                <a:lnTo>
                  <a:pt x="13770" y="0"/>
                </a:lnTo>
                <a:lnTo>
                  <a:pt x="13770" y="17569"/>
                </a:lnTo>
                <a:lnTo>
                  <a:pt x="21600" y="17569"/>
                </a:lnTo>
                <a:lnTo>
                  <a:pt x="10800" y="21600"/>
                </a:lnTo>
                <a:close/>
              </a:path>
            </a:pathLst>
          </a:custGeom>
          <a:solidFill>
            <a:srgbClr val="000066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90145" name="AutoShape 33"/>
          <p:cNvSpPr>
            <a:spLocks/>
          </p:cNvSpPr>
          <p:nvPr/>
        </p:nvSpPr>
        <p:spPr bwMode="auto">
          <a:xfrm>
            <a:off x="6069013" y="7278688"/>
            <a:ext cx="541337" cy="17700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8836"/>
                </a:moveTo>
                <a:lnTo>
                  <a:pt x="7830" y="18836"/>
                </a:lnTo>
                <a:lnTo>
                  <a:pt x="7830" y="0"/>
                </a:lnTo>
                <a:lnTo>
                  <a:pt x="13770" y="0"/>
                </a:lnTo>
                <a:lnTo>
                  <a:pt x="13770" y="18836"/>
                </a:lnTo>
                <a:lnTo>
                  <a:pt x="21600" y="18836"/>
                </a:lnTo>
                <a:lnTo>
                  <a:pt x="10800" y="21600"/>
                </a:lnTo>
                <a:close/>
              </a:path>
            </a:pathLst>
          </a:custGeom>
          <a:solidFill>
            <a:srgbClr val="000066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90146" name="AutoShape 34"/>
          <p:cNvSpPr>
            <a:spLocks/>
          </p:cNvSpPr>
          <p:nvPr/>
        </p:nvSpPr>
        <p:spPr bwMode="auto">
          <a:xfrm>
            <a:off x="7097713" y="7278688"/>
            <a:ext cx="542925" cy="1282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6961"/>
                </a:moveTo>
                <a:lnTo>
                  <a:pt x="7830" y="16961"/>
                </a:lnTo>
                <a:lnTo>
                  <a:pt x="7830" y="0"/>
                </a:lnTo>
                <a:lnTo>
                  <a:pt x="13770" y="0"/>
                </a:lnTo>
                <a:lnTo>
                  <a:pt x="13770" y="16961"/>
                </a:lnTo>
                <a:lnTo>
                  <a:pt x="21600" y="16961"/>
                </a:lnTo>
                <a:lnTo>
                  <a:pt x="10800" y="21600"/>
                </a:lnTo>
                <a:close/>
              </a:path>
            </a:pathLst>
          </a:custGeom>
          <a:solidFill>
            <a:srgbClr val="000066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90147" name="AutoShape 35"/>
          <p:cNvSpPr>
            <a:spLocks/>
          </p:cNvSpPr>
          <p:nvPr/>
        </p:nvSpPr>
        <p:spPr bwMode="auto">
          <a:xfrm>
            <a:off x="8128000" y="7278688"/>
            <a:ext cx="541338" cy="8493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4591"/>
                </a:moveTo>
                <a:lnTo>
                  <a:pt x="7830" y="14591"/>
                </a:lnTo>
                <a:lnTo>
                  <a:pt x="7830" y="0"/>
                </a:lnTo>
                <a:lnTo>
                  <a:pt x="13770" y="0"/>
                </a:lnTo>
                <a:lnTo>
                  <a:pt x="13770" y="14591"/>
                </a:lnTo>
                <a:lnTo>
                  <a:pt x="21600" y="14591"/>
                </a:lnTo>
                <a:lnTo>
                  <a:pt x="10800" y="21600"/>
                </a:lnTo>
                <a:close/>
              </a:path>
            </a:pathLst>
          </a:custGeom>
          <a:solidFill>
            <a:srgbClr val="000066"/>
          </a:solidFill>
          <a:ln w="936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 defTabSz="584200"/>
            <a:endParaRPr lang="en-US" sz="3600">
              <a:latin typeface="Helvetica Light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90148" name="AutoShape 36"/>
          <p:cNvSpPr>
            <a:spLocks/>
          </p:cNvSpPr>
          <p:nvPr/>
        </p:nvSpPr>
        <p:spPr bwMode="auto">
          <a:xfrm>
            <a:off x="9318625" y="9039225"/>
            <a:ext cx="3035300" cy="520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/>
          <a:lstStyle/>
          <a:p>
            <a:pPr algn="r" defTabSz="584200"/>
            <a:fld id="{4CE030BA-8EF1-4BF7-AD3C-36B99156D389}" type="slidenum">
              <a:rPr lang="en-US" sz="1400">
                <a:latin typeface="Helvetica Light" charset="0"/>
                <a:ea typeface="Helvetica Light" charset="0"/>
                <a:cs typeface="Helvetica Light" charset="0"/>
                <a:sym typeface="Helvetica Light" charset="0"/>
              </a:rPr>
              <a:pPr algn="r" defTabSz="584200"/>
              <a:t>85</a:t>
            </a:fld>
            <a:endParaRPr lang="en-US"/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9171328" presetClass="entr" presetSubtype="992538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99171328" presetClass="entr" presetSubtype="9925418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9171328" presetClass="entr" presetSubtype="993327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99171328" presetClass="entr" presetSubtype="9925414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9171328" presetClass="entr" presetSubtype="9933256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99171328" presetClass="entr" presetSubtype="9933290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99171328" presetClass="entr" presetSubtype="993330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99171328" presetClass="entr" presetSubtype="9933324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99171328" presetClass="entr" presetSubtype="993336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99171328" presetClass="entr" presetSubtype="9933299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99171328" presetClass="entr" presetSubtype="993334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99171328" presetClass="entr" presetSubtype="9933384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99171328" presetClass="entr" presetSubtype="993340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99171328" presetClass="entr" presetSubtype="9933418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99171328" presetClass="entr" presetSubtype="9933460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99171328" presetClass="entr" presetSubtype="993339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99171328" presetClass="entr" presetSubtype="9933444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0"/>
                            </p:stCondLst>
                            <p:childTnLst>
                              <p:par>
                                <p:cTn id="56" presetID="99171328" presetClass="entr" presetSubtype="9933478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99171328" presetClass="entr" presetSubtype="9933495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500"/>
                            </p:stCondLst>
                            <p:childTnLst>
                              <p:par>
                                <p:cTn id="62" presetID="99171328" presetClass="entr" presetSubtype="9933512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99171328" presetClass="entr" presetSubtype="9933555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500"/>
                            </p:stCondLst>
                            <p:childTnLst>
                              <p:par>
                                <p:cTn id="68" presetID="99171328" presetClass="entr" presetSubtype="9933486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99171328" presetClass="entr" presetSubtype="9933537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500"/>
                            </p:stCondLst>
                            <p:childTnLst>
                              <p:par>
                                <p:cTn id="74" presetID="99171328" presetClass="entr" presetSubtype="9933572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0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0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500"/>
                            </p:stCondLst>
                            <p:childTnLst>
                              <p:par>
                                <p:cTn id="8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0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0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3000"/>
                            </p:stCondLst>
                            <p:childTnLst>
                              <p:par>
                                <p:cTn id="8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0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0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500"/>
                            </p:stCondLst>
                            <p:childTnLst>
                              <p:par>
                                <p:cTn id="9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0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0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4000"/>
                            </p:stCondLst>
                            <p:childTnLst>
                              <p:par>
                                <p:cTn id="9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0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90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0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90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0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90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5" grpId="0" animBg="1" autoUpdateAnimBg="0"/>
      <p:bldP spid="90116" grpId="0" animBg="1" autoUpdateAnimBg="0"/>
      <p:bldP spid="90119" grpId="0" autoUpdateAnimBg="0"/>
      <p:bldP spid="90120" grpId="0" autoUpdateAnimBg="0"/>
      <p:bldP spid="90121" grpId="0" autoUpdateAnimBg="0"/>
      <p:bldP spid="90122" grpId="0" autoUpdateAnimBg="0"/>
      <p:bldP spid="90123" grpId="0" animBg="1" autoUpdateAnimBg="0"/>
      <p:bldP spid="90124" grpId="0" animBg="1" autoUpdateAnimBg="0"/>
      <p:bldP spid="90125" grpId="0" autoUpdateAnimBg="0"/>
      <p:bldP spid="90126" grpId="0" autoUpdateAnimBg="0"/>
      <p:bldP spid="90127" grpId="0" autoUpdateAnimBg="0"/>
      <p:bldP spid="90128" grpId="0" autoUpdateAnimBg="0"/>
      <p:bldP spid="90129" grpId="0" animBg="1" autoUpdateAnimBg="0"/>
      <p:bldP spid="90130" grpId="0" animBg="1" autoUpdateAnimBg="0"/>
      <p:bldP spid="90131" grpId="0" autoUpdateAnimBg="0"/>
      <p:bldP spid="90132" grpId="0" autoUpdateAnimBg="0"/>
      <p:bldP spid="90133" grpId="0" autoUpdateAnimBg="0"/>
      <p:bldP spid="90134" grpId="0" autoUpdateAnimBg="0"/>
      <p:bldP spid="90135" grpId="0" animBg="1" autoUpdateAnimBg="0"/>
      <p:bldP spid="90136" grpId="0" animBg="1" autoUpdateAnimBg="0"/>
      <p:bldP spid="90137" grpId="0" autoUpdateAnimBg="0"/>
      <p:bldP spid="90138" grpId="0" autoUpdateAnimBg="0"/>
      <p:bldP spid="90139" grpId="0" autoUpdateAnimBg="0"/>
      <p:bldP spid="90140" grpId="0" autoUpdateAnimBg="0"/>
      <p:bldP spid="90141" grpId="0" animBg="1"/>
      <p:bldP spid="90142" grpId="0" autoUpdateAnimBg="0"/>
      <p:bldP spid="90143" grpId="0" animBg="1" autoUpdateAnimBg="0"/>
      <p:bldP spid="90144" grpId="0" animBg="1" autoUpdateAnimBg="0"/>
      <p:bldP spid="90145" grpId="0" animBg="1" autoUpdateAnimBg="0"/>
      <p:bldP spid="90146" grpId="0" animBg="1" autoUpdateAnimBg="0"/>
      <p:bldP spid="90147" grpId="0" animBg="1" autoUpdateAnimBg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://www.beyondo2water.com/uploads/BlueChannelSplash2.jpg"/>
          <p:cNvPicPr>
            <a:picLocks noChangeAspect="1" noChangeArrowheads="1"/>
          </p:cNvPicPr>
          <p:nvPr/>
        </p:nvPicPr>
        <p:blipFill>
          <a:blip r:embed="rId2">
            <a:lum bright="-4000" contrast="13000"/>
          </a:blip>
          <a:srcRect/>
          <a:stretch>
            <a:fillRect/>
          </a:stretch>
        </p:blipFill>
        <p:spPr bwMode="auto">
          <a:xfrm>
            <a:off x="0" y="990600"/>
            <a:ext cx="13004800" cy="8751260"/>
          </a:xfrm>
          <a:prstGeom prst="rect">
            <a:avLst/>
          </a:prstGeom>
          <a:noFill/>
        </p:spPr>
      </p:pic>
      <p:sp>
        <p:nvSpPr>
          <p:cNvPr id="4" name="AutoShape 1"/>
          <p:cNvSpPr>
            <a:spLocks/>
          </p:cNvSpPr>
          <p:nvPr/>
        </p:nvSpPr>
        <p:spPr bwMode="auto">
          <a:xfrm>
            <a:off x="406400" y="609600"/>
            <a:ext cx="9993312" cy="7508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2400"/>
              </a:spcBef>
            </a:pPr>
            <a:r>
              <a:rPr lang="en-US" sz="4000" b="1" i="1" u="sng" dirty="0">
                <a:solidFill>
                  <a:srgbClr val="000066"/>
                </a:solidFill>
                <a:latin typeface="Arial Black" pitchFamily="34" charset="0"/>
                <a:cs typeface="Arial" pitchFamily="34" charset="0"/>
                <a:sym typeface="Arial" pitchFamily="34" charset="0"/>
              </a:rPr>
              <a:t>What the Top Earners Are Doing</a:t>
            </a:r>
            <a:endParaRPr lang="en-US" i="1" dirty="0">
              <a:latin typeface="Arial Black" pitchFamily="34" charset="0"/>
            </a:endParaRPr>
          </a:p>
        </p:txBody>
      </p:sp>
      <p:sp>
        <p:nvSpPr>
          <p:cNvPr id="5" name="AutoShape 2"/>
          <p:cNvSpPr>
            <a:spLocks/>
          </p:cNvSpPr>
          <p:nvPr/>
        </p:nvSpPr>
        <p:spPr bwMode="auto">
          <a:xfrm>
            <a:off x="406400" y="2133600"/>
            <a:ext cx="7162800" cy="38227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marL="608013" indent="-608013" defTabSz="914400">
              <a:spcBef>
                <a:spcPts val="2100"/>
              </a:spcBef>
              <a:buClr>
                <a:srgbClr val="000066"/>
              </a:buClr>
              <a:buSzPct val="100000"/>
              <a:buFontTx/>
              <a:buAutoNum type="arabicPeriod"/>
            </a:pPr>
            <a:r>
              <a:rPr lang="en-US" sz="3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</a:t>
            </a:r>
            <a:r>
              <a:rPr lang="en-US" sz="3400" b="1" i="1" dirty="0">
                <a:solidFill>
                  <a:srgbClr val="000066"/>
                </a:solidFill>
                <a:latin typeface="Arial Black" pitchFamily="34" charset="0"/>
                <a:cs typeface="Arial" pitchFamily="34" charset="0"/>
                <a:sym typeface="Arial" pitchFamily="34" charset="0"/>
              </a:rPr>
              <a:t>Share the </a:t>
            </a:r>
            <a:r>
              <a:rPr lang="en-US" sz="3400" b="1" i="1" dirty="0" err="1">
                <a:solidFill>
                  <a:srgbClr val="000066"/>
                </a:solidFill>
                <a:latin typeface="Arial Black" pitchFamily="34" charset="0"/>
                <a:cs typeface="Arial" pitchFamily="34" charset="0"/>
                <a:sym typeface="Arial" pitchFamily="34" charset="0"/>
              </a:rPr>
              <a:t>Kangen</a:t>
            </a:r>
            <a:r>
              <a:rPr lang="en-US" sz="3400" b="1" i="1" dirty="0">
                <a:solidFill>
                  <a:srgbClr val="000066"/>
                </a:solidFill>
                <a:latin typeface="Arial Black" pitchFamily="34" charset="0"/>
                <a:cs typeface="Arial" pitchFamily="34" charset="0"/>
                <a:sym typeface="Arial" pitchFamily="34" charset="0"/>
              </a:rPr>
              <a:t> Water</a:t>
            </a:r>
          </a:p>
          <a:p>
            <a:pPr marL="608013" indent="-608013" defTabSz="914400">
              <a:spcBef>
                <a:spcPts val="2100"/>
              </a:spcBef>
              <a:buClr>
                <a:srgbClr val="000066"/>
              </a:buClr>
              <a:buSzPct val="100000"/>
              <a:buFontTx/>
              <a:buAutoNum type="arabicPeriod"/>
            </a:pPr>
            <a:r>
              <a:rPr lang="en-US" sz="3400" b="1" i="1" dirty="0">
                <a:solidFill>
                  <a:srgbClr val="000066"/>
                </a:solidFill>
                <a:latin typeface="Arial Black" pitchFamily="34" charset="0"/>
                <a:cs typeface="Arial" pitchFamily="34" charset="0"/>
                <a:sym typeface="Arial" pitchFamily="34" charset="0"/>
              </a:rPr>
              <a:t> Educate &amp; Inform</a:t>
            </a:r>
          </a:p>
          <a:p>
            <a:pPr marL="608013" indent="-608013" defTabSz="914400">
              <a:spcBef>
                <a:spcPts val="2100"/>
              </a:spcBef>
              <a:buClr>
                <a:srgbClr val="000066"/>
              </a:buClr>
              <a:buSzPct val="100000"/>
              <a:buFontTx/>
              <a:buAutoNum type="arabicPeriod"/>
            </a:pPr>
            <a:r>
              <a:rPr lang="en-US" sz="3400" b="1" i="1" dirty="0">
                <a:solidFill>
                  <a:srgbClr val="000066"/>
                </a:solidFill>
                <a:latin typeface="Arial Black" pitchFamily="34" charset="0"/>
                <a:cs typeface="Arial" pitchFamily="34" charset="0"/>
                <a:sym typeface="Arial" pitchFamily="34" charset="0"/>
              </a:rPr>
              <a:t> Live Demonstration</a:t>
            </a:r>
          </a:p>
          <a:p>
            <a:pPr marL="608013" indent="-608013" defTabSz="914400">
              <a:spcBef>
                <a:spcPts val="2100"/>
              </a:spcBef>
              <a:buClr>
                <a:srgbClr val="000066"/>
              </a:buClr>
              <a:buSzPct val="100000"/>
              <a:buFontTx/>
              <a:buAutoNum type="arabicPeriod"/>
            </a:pPr>
            <a:r>
              <a:rPr lang="en-US" sz="3400" b="1" i="1" dirty="0">
                <a:solidFill>
                  <a:srgbClr val="000066"/>
                </a:solidFill>
                <a:latin typeface="Arial Black" pitchFamily="34" charset="0"/>
                <a:cs typeface="Arial" pitchFamily="34" charset="0"/>
                <a:sym typeface="Arial" pitchFamily="34" charset="0"/>
              </a:rPr>
              <a:t> Follow-Up</a:t>
            </a:r>
          </a:p>
          <a:p>
            <a:pPr marL="608013" indent="-608013" defTabSz="914400">
              <a:spcBef>
                <a:spcPts val="2100"/>
              </a:spcBef>
              <a:buClr>
                <a:srgbClr val="000066"/>
              </a:buClr>
              <a:buSzPct val="100000"/>
              <a:buFontTx/>
              <a:buAutoNum type="arabicPeriod"/>
            </a:pPr>
            <a:r>
              <a:rPr lang="en-US" sz="3400" b="1" i="1" dirty="0">
                <a:solidFill>
                  <a:srgbClr val="000066"/>
                </a:solidFill>
                <a:latin typeface="Arial Black" pitchFamily="34" charset="0"/>
                <a:cs typeface="Arial" pitchFamily="34" charset="0"/>
                <a:sym typeface="Arial" pitchFamily="34" charset="0"/>
              </a:rPr>
              <a:t> Duplicate</a:t>
            </a:r>
            <a:endParaRPr lang="en-US" i="1" dirty="0">
              <a:latin typeface="Arial Black" pitchFamily="34" charset="0"/>
            </a:endParaRPr>
          </a:p>
        </p:txBody>
      </p:sp>
      <p:sp>
        <p:nvSpPr>
          <p:cNvPr id="6" name="AutoShape 3"/>
          <p:cNvSpPr>
            <a:spLocks/>
          </p:cNvSpPr>
          <p:nvPr/>
        </p:nvSpPr>
        <p:spPr bwMode="auto">
          <a:xfrm>
            <a:off x="406400" y="6629400"/>
            <a:ext cx="8483600" cy="914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63500" tIns="63500" rIns="63500" bIns="63500"/>
          <a:lstStyle/>
          <a:p>
            <a:pPr defTabSz="914400">
              <a:spcBef>
                <a:spcPts val="3200"/>
              </a:spcBef>
            </a:pPr>
            <a:r>
              <a:rPr lang="en-US" sz="5100" b="1" i="1" dirty="0">
                <a:solidFill>
                  <a:schemeClr val="accent2"/>
                </a:solidFill>
                <a:latin typeface="Arial Black" pitchFamily="34" charset="0"/>
                <a:cs typeface="Arial" pitchFamily="34" charset="0"/>
                <a:sym typeface="Arial" pitchFamily="34" charset="0"/>
              </a:rPr>
              <a:t>Simplicity is the Key</a:t>
            </a:r>
            <a:endParaRPr lang="en-US" dirty="0">
              <a:solidFill>
                <a:schemeClr val="accent2"/>
              </a:solidFill>
              <a:latin typeface="Arial Black" pitchFamily="34" charset="0"/>
            </a:endParaRPr>
          </a:p>
        </p:txBody>
      </p:sp>
      <p:pic>
        <p:nvPicPr>
          <p:cNvPr id="175106" name="Picture 2" descr="http://www.enagic.de/images/home_welcome.jpg"/>
          <p:cNvPicPr>
            <a:picLocks noChangeAspect="1" noChangeArrowheads="1"/>
          </p:cNvPicPr>
          <p:nvPr/>
        </p:nvPicPr>
        <p:blipFill>
          <a:blip r:embed="rId3">
            <a:lum contrast="18000"/>
          </a:blip>
          <a:srcRect/>
          <a:stretch>
            <a:fillRect/>
          </a:stretch>
        </p:blipFill>
        <p:spPr bwMode="auto">
          <a:xfrm>
            <a:off x="8849699" y="2286000"/>
            <a:ext cx="4129701" cy="510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5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www.beyondo2water.com/uploads/BlueChannelSplash2.jpg"/>
          <p:cNvPicPr>
            <a:picLocks noChangeAspect="1" noChangeArrowheads="1"/>
          </p:cNvPicPr>
          <p:nvPr/>
        </p:nvPicPr>
        <p:blipFill>
          <a:blip r:embed="rId2">
            <a:lum bright="-4000" contrast="13000"/>
          </a:blip>
          <a:srcRect/>
          <a:stretch>
            <a:fillRect/>
          </a:stretch>
        </p:blipFill>
        <p:spPr bwMode="auto">
          <a:xfrm>
            <a:off x="0" y="990600"/>
            <a:ext cx="13004800" cy="8751260"/>
          </a:xfrm>
          <a:prstGeom prst="rect">
            <a:avLst/>
          </a:prstGeom>
          <a:noFill/>
        </p:spPr>
      </p:pic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>
          <a:xfrm>
            <a:off x="558800" y="4038600"/>
            <a:ext cx="10466387" cy="2286000"/>
          </a:xfrm>
        </p:spPr>
        <p:txBody>
          <a:bodyPr lIns="0" tIns="0" rIns="0" bIns="0" anchor="b"/>
          <a:lstStyle/>
          <a:p>
            <a:pPr algn="ctr" defTabSz="584200"/>
            <a:r>
              <a:rPr lang="en-US" sz="6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Georgia" pitchFamily="18" charset="0"/>
                <a:cs typeface="Georgia" pitchFamily="18" charset="0"/>
                <a:sym typeface="Georgia" pitchFamily="18" charset="0"/>
              </a:rPr>
              <a:t>Hubungi</a:t>
            </a:r>
            <a:r>
              <a:rPr lang="en-US" sz="6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6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Georgia" pitchFamily="18" charset="0"/>
                <a:cs typeface="Georgia" pitchFamily="18" charset="0"/>
                <a:sym typeface="Georgia" pitchFamily="18" charset="0"/>
              </a:rPr>
              <a:t>Pengundang</a:t>
            </a:r>
            <a:r>
              <a:rPr lang="en-US" sz="6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6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Georgia" pitchFamily="18" charset="0"/>
                <a:cs typeface="Georgia" pitchFamily="18" charset="0"/>
                <a:sym typeface="Georgia" pitchFamily="18" charset="0"/>
              </a:rPr>
              <a:t>Anda</a:t>
            </a:r>
            <a:r>
              <a:rPr lang="en-US" sz="6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6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Georgia" pitchFamily="18" charset="0"/>
                <a:cs typeface="Georgia" pitchFamily="18" charset="0"/>
                <a:sym typeface="Georgia" pitchFamily="18" charset="0"/>
              </a:rPr>
              <a:t>untuk</a:t>
            </a:r>
            <a:r>
              <a:rPr lang="en-US" sz="6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6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Georgia" pitchFamily="18" charset="0"/>
                <a:cs typeface="Georgia" pitchFamily="18" charset="0"/>
                <a:sym typeface="Georgia" pitchFamily="18" charset="0"/>
              </a:rPr>
              <a:t>Informasi</a:t>
            </a:r>
            <a:r>
              <a:rPr lang="en-US" sz="6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6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Georgia" pitchFamily="18" charset="0"/>
                <a:cs typeface="Georgia" pitchFamily="18" charset="0"/>
                <a:sym typeface="Georgia" pitchFamily="18" charset="0"/>
              </a:rPr>
              <a:t>Lebih</a:t>
            </a:r>
            <a:r>
              <a:rPr lang="en-US" sz="6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62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ea typeface="Georgia" pitchFamily="18" charset="0"/>
                <a:cs typeface="Georgia" pitchFamily="18" charset="0"/>
                <a:sym typeface="Georgia" pitchFamily="18" charset="0"/>
              </a:rPr>
              <a:t>Lanjut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997200" y="1219200"/>
            <a:ext cx="6553200" cy="1447800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 Black" pitchFamily="34" charset="0"/>
                <a:ea typeface="+mn-ea"/>
                <a:cs typeface="+mn-cs"/>
                <a:sym typeface="Georgia" pitchFamily="18" charset="0"/>
              </a:rPr>
              <a:t>TERIMA KASIH                                 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  <a:sym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nsertedImag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313" y="500063"/>
            <a:ext cx="12006262" cy="8561387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BBE0E3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50800" tIns="50800" rIns="50800" bIns="50800" numCol="1" anchor="t" anchorCtr="0" compatLnSpc="1">
        <a:prstTxWarp prst="textNoShape">
          <a:avLst/>
        </a:prstTxWarp>
      </a:bodyPr>
      <a:lstStyle>
        <a:defPPr marL="22860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" charset="0"/>
            <a:ea typeface="Helvetica" charset="0"/>
            <a:cs typeface="Helvetica" charset="0"/>
            <a:sym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BBE0E3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50800" tIns="50800" rIns="50800" bIns="50800" numCol="1" anchor="t" anchorCtr="0" compatLnSpc="1">
        <a:prstTxWarp prst="textNoShape">
          <a:avLst/>
        </a:prstTxWarp>
      </a:bodyPr>
      <a:lstStyle>
        <a:defPPr marL="22860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" charset="0"/>
            <a:ea typeface="Helvetica" charset="0"/>
            <a:cs typeface="Helvetica" charset="0"/>
            <a:sym typeface="Helvetica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572E2D"/>
      </a:dk1>
      <a:lt1>
        <a:srgbClr val="2A5657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ACB4B4"/>
      </a:accent3>
      <a:accent4>
        <a:srgbClr val="492625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</TotalTime>
  <Words>1359</Words>
  <PresentationFormat>Custom</PresentationFormat>
  <Paragraphs>435</Paragraphs>
  <Slides>87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8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Tebak! mana Ibu dan mana Anak?</vt:lpstr>
      <vt:lpstr>Slide 23</vt:lpstr>
      <vt:lpstr>Slide 24</vt:lpstr>
      <vt:lpstr>Penghargaan dari USA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Dewan Ketahan Nasional Sekjen-nya Letnan Jendral Julianto</vt:lpstr>
      <vt:lpstr>Responnya sangat baik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Hubungi Pengundang Anda untuk Informasi Lebih Lanjut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Kangen Water</dc:title>
  <dc:creator>Maria</dc:creator>
  <cp:lastModifiedBy>fadil</cp:lastModifiedBy>
  <cp:revision>85</cp:revision>
  <dcterms:modified xsi:type="dcterms:W3CDTF">2014-02-20T15:17:39Z</dcterms:modified>
</cp:coreProperties>
</file>